
<file path=[Content_Types].xml><?xml version="1.0" encoding="utf-8"?>
<Types xmlns="http://schemas.openxmlformats.org/package/2006/content-types">
  <Default Extension="fntdata" ContentType="application/x-fontdata"/>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4"/>
  </p:sldMasterIdLst>
  <p:notesMasterIdLst>
    <p:notesMasterId r:id="rId54"/>
  </p:notesMasterIdLst>
  <p:sldIdLst>
    <p:sldId id="256" r:id="rId5"/>
    <p:sldId id="258" r:id="rId6"/>
    <p:sldId id="260" r:id="rId7"/>
    <p:sldId id="508" r:id="rId8"/>
    <p:sldId id="498" r:id="rId9"/>
    <p:sldId id="506" r:id="rId10"/>
    <p:sldId id="263" r:id="rId11"/>
    <p:sldId id="525" r:id="rId12"/>
    <p:sldId id="267" r:id="rId13"/>
    <p:sldId id="524" r:id="rId14"/>
    <p:sldId id="517" r:id="rId15"/>
    <p:sldId id="339" r:id="rId16"/>
    <p:sldId id="331" r:id="rId17"/>
    <p:sldId id="340" r:id="rId18"/>
    <p:sldId id="334" r:id="rId19"/>
    <p:sldId id="341" r:id="rId20"/>
    <p:sldId id="336" r:id="rId21"/>
    <p:sldId id="337" r:id="rId22"/>
    <p:sldId id="512" r:id="rId23"/>
    <p:sldId id="261" r:id="rId24"/>
    <p:sldId id="513" r:id="rId25"/>
    <p:sldId id="288" r:id="rId26"/>
    <p:sldId id="269" r:id="rId27"/>
    <p:sldId id="514" r:id="rId28"/>
    <p:sldId id="265" r:id="rId29"/>
    <p:sldId id="515" r:id="rId30"/>
    <p:sldId id="516" r:id="rId31"/>
    <p:sldId id="257" r:id="rId32"/>
    <p:sldId id="510" r:id="rId33"/>
    <p:sldId id="292" r:id="rId34"/>
    <p:sldId id="297" r:id="rId35"/>
    <p:sldId id="302" r:id="rId36"/>
    <p:sldId id="518" r:id="rId37"/>
    <p:sldId id="511" r:id="rId38"/>
    <p:sldId id="264" r:id="rId39"/>
    <p:sldId id="327" r:id="rId40"/>
    <p:sldId id="328" r:id="rId41"/>
    <p:sldId id="329" r:id="rId42"/>
    <p:sldId id="330" r:id="rId43"/>
    <p:sldId id="519" r:id="rId44"/>
    <p:sldId id="520" r:id="rId45"/>
    <p:sldId id="271" r:id="rId46"/>
    <p:sldId id="521" r:id="rId47"/>
    <p:sldId id="522" r:id="rId48"/>
    <p:sldId id="523" r:id="rId49"/>
    <p:sldId id="270" r:id="rId50"/>
    <p:sldId id="262" r:id="rId51"/>
    <p:sldId id="526" r:id="rId52"/>
    <p:sldId id="333" r:id="rId53"/>
  </p:sldIdLst>
  <p:sldSz cx="9144000" cy="5143500" type="screen16x9"/>
  <p:notesSz cx="6858000" cy="9144000"/>
  <p:embeddedFontLst>
    <p:embeddedFont>
      <p:font typeface="Cambay" panose="020B0604020202020204" charset="0"/>
      <p:regular r:id="rId55"/>
      <p:bold r:id="rId56"/>
      <p:italic r:id="rId57"/>
      <p:boldItalic r:id="rId58"/>
    </p:embeddedFont>
    <p:embeddedFont>
      <p:font typeface="DM Sans" pitchFamily="2" charset="0"/>
      <p:regular r:id="rId59"/>
      <p:bold r:id="rId60"/>
      <p:italic r:id="rId61"/>
      <p:boldItalic r:id="rId62"/>
    </p:embeddedFont>
    <p:embeddedFont>
      <p:font typeface="Poppins" panose="00000500000000000000" pitchFamily="2" charset="0"/>
      <p:regular r:id="rId63"/>
      <p:bold r:id="rId64"/>
      <p:italic r:id="rId65"/>
      <p:boldItalic r:id="rId66"/>
    </p:embeddedFont>
    <p:embeddedFont>
      <p:font typeface="Roboto" panose="02000000000000000000" pitchFamily="2"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FF3399"/>
    <a:srgbClr val="0066CC"/>
    <a:srgbClr val="FF9933"/>
    <a:srgbClr val="0066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3C5619-1FF4-469B-842F-8E725C9937DA}">
  <a:tblStyle styleId="{B03C5619-1FF4-469B-842F-8E725C9937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p:cViewPr varScale="1">
        <p:scale>
          <a:sx n="105" d="100"/>
          <a:sy n="105" d="100"/>
        </p:scale>
        <p:origin x="83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1b6fc200b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1b6fc200b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145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1c32e4b9e4_0_18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1c32e4b9e4_0_18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67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1c32e4b9e4_0_17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1c32e4b9e4_0_17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2199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1c32e4b9e4_0_18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21c32e4b9e4_0_18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258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1b6fc200b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1b6fc200b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21c32e4b9e4_0_18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21c32e4b9e4_0_18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8841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1c32e4b9e4_0_18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21c32e4b9e4_0_18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1c32e4b9e4_0_18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1c32e4b9e4_0_18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6fc200b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6fc200b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1b6fc200b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1b6fc200b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1c32e4b9e4_0_17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1c32e4b9e4_0_17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1c32e4b9e4_0_18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21c32e4b9e4_0_18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1144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21c32e4b9e4_0_18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21c32e4b9e4_0_18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374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p: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1b6fc200b6_0_19: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1b6fc200b6_0_19: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1c32e4b9e4_0_18503: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1c32e4b9e4_0_18503: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r>
              <a:rPr lang="en-US" dirty="0"/>
              <a:t>Highly adaptable to meet specific hardware and performance requirements.</a:t>
            </a:r>
          </a:p>
          <a:p>
            <a:r>
              <a:rPr lang="en-US" dirty="0"/>
              <a:t>Proven reliability with robust security features, widely used in critical applications</a:t>
            </a:r>
          </a:p>
          <a:p>
            <a:r>
              <a:rPr lang="en-US" dirty="0"/>
              <a:t>Compatible with popular AI frameworks like TensorFlow and </a:t>
            </a:r>
            <a:r>
              <a:rPr lang="en-US" dirty="0" err="1"/>
              <a:t>PyTorch</a:t>
            </a:r>
            <a:r>
              <a:rPr lang="en-US" dirty="0"/>
              <a:t>, facilitating easy integration of AI models.</a:t>
            </a:r>
          </a:p>
          <a:p>
            <a:r>
              <a:rPr lang="en-US" dirty="0"/>
              <a:t>Reduces development costs due to its open-source nature and extensive pre-existing development tools, libraries, and documentation available for efficient development.</a:t>
            </a:r>
          </a:p>
          <a:p>
            <a:r>
              <a:rPr lang="en-US" dirty="0"/>
              <a:t>Supports a broad range of hardware platforms, from low-power microcontrollers to powerful processors.</a:t>
            </a: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1c32e4b9e4_0_1862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21c32e4b9e4_0_1862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Google Shape;1263;g21c32e4b9e4_0_18854: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4" name="Google Shape;1264;g21c32e4b9e4_0_18854: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6fc200b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6fc200b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c32e4b9e4_0_17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1c32e4b9e4_0_17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c32e4b9e4_0_17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1c32e4b9e4_0_17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73132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c32e4b9e4_0_17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1c32e4b9e4_0_17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7061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c32e4b9e4_0_17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1c32e4b9e4_0_17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95001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1c32e4b9e4_0_17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1c32e4b9e4_0_17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8533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1b6fc200b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1b6fc200b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1c32e4b9e4_0_18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1c32e4b9e4_0_18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1c32e4b9e4_0_18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1c32e4b9e4_0_18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1b6fc200b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1b6fc200b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1c32e4b9e4_0_18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1c32e4b9e4_0_18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773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a:spcAft>
                <a:spcPts val="1200"/>
              </a:spcAft>
            </a:pPr>
            <a:r>
              <a:rPr lang="en-US"/>
              <a:t>The National Highway Traffic Safety Administration (NHTSA) says that nearly 800 children under the age of 14 have died in cars in the United States between 1998 and 2017.</a:t>
            </a:r>
          </a:p>
          <a:p>
            <a:pPr marL="342900">
              <a:spcAft>
                <a:spcPts val="1200"/>
              </a:spcAft>
            </a:pPr>
            <a:r>
              <a:rPr lang="en-US"/>
              <a:t>An average of 37 children die each year in the United States from heatstroke after being left in hot cars. </a:t>
            </a:r>
          </a:p>
          <a:p>
            <a:pPr marL="342900">
              <a:spcAft>
                <a:spcPts val="1200"/>
              </a:spcAft>
            </a:pPr>
            <a:r>
              <a:rPr lang="en-US"/>
              <a:t>One child every 10 days. </a:t>
            </a:r>
          </a:p>
          <a:p>
            <a:pPr marL="342900">
              <a:spcAft>
                <a:spcPts val="1200"/>
              </a:spcAft>
            </a:pPr>
            <a:r>
              <a:rPr lang="en-US"/>
              <a:t>53% of hot car deaths happen because a child is forgotten in the car.</a:t>
            </a:r>
          </a:p>
          <a:p>
            <a:pPr marL="342900">
              <a:spcAft>
                <a:spcPts val="1200"/>
              </a:spcAft>
            </a:pPr>
            <a:r>
              <a:rPr lang="en-US"/>
              <a:t>Children bodies heat up three to five times faster than adults.</a:t>
            </a:r>
          </a:p>
          <a:p>
            <a:pPr marL="342900">
              <a:spcAft>
                <a:spcPts val="1200"/>
              </a:spcAft>
            </a:pPr>
            <a:r>
              <a:rPr lang="en-US"/>
              <a:t>U.S. Congress issuing a bill on the subject, suggesting that "all new passenger motor vehicles to be equipped with a child safety alert system“. </a:t>
            </a:r>
          </a:p>
          <a:p>
            <a:endParaRPr lang="en-US"/>
          </a:p>
        </p:txBody>
      </p:sp>
    </p:spTree>
    <p:extLst>
      <p:ext uri="{BB962C8B-B14F-4D97-AF65-F5344CB8AC3E}">
        <p14:creationId xmlns:p14="http://schemas.microsoft.com/office/powerpoint/2010/main" val="3220990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1c32e4b9e4_0_180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21c32e4b9e4_0_180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270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14999"/>
              </a:lnSpc>
            </a:pPr>
            <a:r>
              <a:rPr lang="en-US" sz="1100"/>
              <a:t>According to the National Highway Traffic Safety Administration (NHTSA), in 2019, 3,964 people were killed in distracted driving crashes. That's one out of every ten traffic deaths. </a:t>
            </a:r>
          </a:p>
          <a:p>
            <a:pPr>
              <a:lnSpc>
                <a:spcPct val="114999"/>
              </a:lnSpc>
            </a:pPr>
            <a:r>
              <a:rPr lang="en-US" sz="1100"/>
              <a:t>The AAA Foundation for Traffic Safety estimates that 20% of fatal crashes involve drowsy driving. That's about 9,100 deaths per year</a:t>
            </a:r>
            <a:endParaRPr lang="en-US" sz="1100" b="0" i="0">
              <a:solidFill>
                <a:srgbClr val="E3E3E3"/>
              </a:solidFill>
              <a:effectLst/>
              <a:latin typeface="Google Sans"/>
            </a:endParaRPr>
          </a:p>
          <a:p>
            <a:pPr>
              <a:lnSpc>
                <a:spcPct val="114999"/>
              </a:lnSpc>
            </a:pPr>
            <a:r>
              <a:rPr lang="en-US" sz="1100"/>
              <a:t>Studies have shown that DMS can reduce the risk of distracted driving by up to 30% and drowsy driving by up to 50%. </a:t>
            </a:r>
          </a:p>
          <a:p>
            <a:pPr>
              <a:lnSpc>
                <a:spcPct val="114999"/>
              </a:lnSpc>
            </a:pPr>
            <a:r>
              <a:rPr lang="en-US" sz="1100"/>
              <a:t>According to a report by Allied Market Research, the global DMS market is expected to reach $13.2 billion by 2027. </a:t>
            </a:r>
          </a:p>
          <a:p>
            <a:pPr>
              <a:lnSpc>
                <a:spcPct val="114999"/>
              </a:lnSpc>
            </a:pPr>
            <a:r>
              <a:rPr lang="en-US" sz="1100"/>
              <a:t>In Europe, for example, all new cars will be required to have DMS as standard equipment by 2024.</a:t>
            </a:r>
          </a:p>
        </p:txBody>
      </p:sp>
    </p:spTree>
    <p:extLst>
      <p:ext uri="{BB962C8B-B14F-4D97-AF65-F5344CB8AC3E}">
        <p14:creationId xmlns:p14="http://schemas.microsoft.com/office/powerpoint/2010/main" val="1228179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a:t> Central Agency for Public Mobilization and Statistics (CAPMAS), the average age of cars in Egypt is 12.7 years. This is well above the global average of 8.5 years.</a:t>
            </a:r>
          </a:p>
          <a:p>
            <a:r>
              <a:rPr lang="en-US" sz="1100"/>
              <a:t>In 2022, the average price of a new car in Egypt was $14,300. This is much higher than the average income in Egypt, which is $2,600 per year.</a:t>
            </a:r>
          </a:p>
          <a:p>
            <a:r>
              <a:rPr lang="en-US" sz="1100"/>
              <a:t>the import tax on new cars is 60%. This makes it very difficult for people to afford to import new cars.</a:t>
            </a:r>
          </a:p>
          <a:p>
            <a:r>
              <a:rPr lang="en-US" sz="1100"/>
              <a:t>The government of Egypt is trying to address the problem of the high age of cars by offering incentives for people to buy new cars. For example, the government is offering a tax break of 50% on the purchase of new cars.</a:t>
            </a:r>
          </a:p>
        </p:txBody>
      </p:sp>
    </p:spTree>
    <p:extLst>
      <p:ext uri="{BB962C8B-B14F-4D97-AF65-F5344CB8AC3E}">
        <p14:creationId xmlns:p14="http://schemas.microsoft.com/office/powerpoint/2010/main" val="163668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1b6fc200b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1b6fc200b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1c32e4b9e4_0_17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21c32e4b9e4_0_17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1b6fc200b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1b6fc200b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1678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lt1"/>
            </a:gs>
            <a:gs pos="100000">
              <a:schemeClr val="dk2"/>
            </a:gs>
          </a:gsLst>
          <a:lin ang="2700006"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1142721" y="-15975"/>
            <a:ext cx="10361312" cy="5179650"/>
            <a:chOff x="-1142721" y="-15975"/>
            <a:chExt cx="10361312" cy="5179650"/>
          </a:xfrm>
        </p:grpSpPr>
        <p:grpSp>
          <p:nvGrpSpPr>
            <p:cNvPr id="10" name="Google Shape;10;p2"/>
            <p:cNvGrpSpPr/>
            <p:nvPr/>
          </p:nvGrpSpPr>
          <p:grpSpPr>
            <a:xfrm>
              <a:off x="-1142721" y="4397399"/>
              <a:ext cx="10361312" cy="766276"/>
              <a:chOff x="-1142721" y="4397399"/>
              <a:chExt cx="10361312" cy="766276"/>
            </a:xfrm>
          </p:grpSpPr>
          <p:sp>
            <p:nvSpPr>
              <p:cNvPr id="11" name="Google Shape;11;p2"/>
              <p:cNvSpPr/>
              <p:nvPr/>
            </p:nvSpPr>
            <p:spPr>
              <a:xfrm>
                <a:off x="4574850" y="4486500"/>
                <a:ext cx="4577375" cy="658575"/>
              </a:xfrm>
              <a:custGeom>
                <a:avLst/>
                <a:gdLst/>
                <a:ahLst/>
                <a:cxnLst/>
                <a:rect l="l" t="t" r="r" b="b"/>
                <a:pathLst>
                  <a:path w="183095" h="26343" extrusionOk="0">
                    <a:moveTo>
                      <a:pt x="6858" y="0"/>
                    </a:moveTo>
                    <a:lnTo>
                      <a:pt x="0" y="26343"/>
                    </a:lnTo>
                    <a:lnTo>
                      <a:pt x="183095" y="26103"/>
                    </a:lnTo>
                    <a:lnTo>
                      <a:pt x="183095" y="323"/>
                    </a:lnTo>
                    <a:close/>
                  </a:path>
                </a:pathLst>
              </a:custGeom>
              <a:solidFill>
                <a:schemeClr val="lt2"/>
              </a:solidFill>
              <a:ln>
                <a:noFill/>
              </a:ln>
            </p:spPr>
          </p:sp>
          <p:sp>
            <p:nvSpPr>
              <p:cNvPr id="12" name="Google Shape;12;p2"/>
              <p:cNvSpPr/>
              <p:nvPr/>
            </p:nvSpPr>
            <p:spPr>
              <a:xfrm>
                <a:off x="5822175" y="4486975"/>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3" name="Google Shape;13;p2"/>
              <p:cNvSpPr/>
              <p:nvPr/>
            </p:nvSpPr>
            <p:spPr>
              <a:xfrm>
                <a:off x="7150900" y="4486975"/>
                <a:ext cx="2021700" cy="668900"/>
              </a:xfrm>
              <a:custGeom>
                <a:avLst/>
                <a:gdLst/>
                <a:ahLst/>
                <a:cxnLst/>
                <a:rect l="l" t="t" r="r" b="b"/>
                <a:pathLst>
                  <a:path w="80868" h="26756" extrusionOk="0">
                    <a:moveTo>
                      <a:pt x="6867" y="0"/>
                    </a:moveTo>
                    <a:lnTo>
                      <a:pt x="0" y="26756"/>
                    </a:lnTo>
                    <a:lnTo>
                      <a:pt x="80868" y="26602"/>
                    </a:lnTo>
                    <a:lnTo>
                      <a:pt x="80678" y="1456"/>
                    </a:lnTo>
                    <a:close/>
                  </a:path>
                </a:pathLst>
              </a:custGeom>
              <a:gradFill>
                <a:gsLst>
                  <a:gs pos="0">
                    <a:schemeClr val="lt2"/>
                  </a:gs>
                  <a:gs pos="100000">
                    <a:schemeClr val="accent2"/>
                  </a:gs>
                </a:gsLst>
                <a:lin ang="2700006" scaled="0"/>
              </a:gradFill>
              <a:ln>
                <a:noFill/>
              </a:ln>
            </p:spPr>
          </p:sp>
          <p:sp>
            <p:nvSpPr>
              <p:cNvPr id="14" name="Google Shape;14;p2"/>
              <p:cNvSpPr/>
              <p:nvPr/>
            </p:nvSpPr>
            <p:spPr>
              <a:xfrm>
                <a:off x="-1142721" y="4397399"/>
                <a:ext cx="7364863" cy="3352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613175" y="4634650"/>
                <a:ext cx="4605416" cy="449401"/>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100" y="-15975"/>
              <a:ext cx="9144000" cy="5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714675" y="1449208"/>
            <a:ext cx="3898500" cy="21552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714675" y="3621515"/>
            <a:ext cx="3898500" cy="449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atin typeface="DM Sans"/>
                <a:ea typeface="DM Sans"/>
                <a:cs typeface="DM Sans"/>
                <a:sym typeface="DM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9" name="Google Shape;19;p2"/>
          <p:cNvSpPr>
            <a:spLocks noGrp="1"/>
          </p:cNvSpPr>
          <p:nvPr>
            <p:ph type="pic" idx="2"/>
          </p:nvPr>
        </p:nvSpPr>
        <p:spPr>
          <a:xfrm>
            <a:off x="4745200" y="1187487"/>
            <a:ext cx="5293500" cy="3299100"/>
          </a:xfrm>
          <a:prstGeom prst="parallelogram">
            <a:avLst>
              <a:gd name="adj" fmla="val 25000"/>
            </a:avLst>
          </a:prstGeom>
          <a:noFill/>
          <a:ln>
            <a:noFill/>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05_Title Slide">
    <p:spTree>
      <p:nvGrpSpPr>
        <p:cNvPr id="1" name=""/>
        <p:cNvGrpSpPr/>
        <p:nvPr/>
      </p:nvGrpSpPr>
      <p:grpSpPr>
        <a:xfrm>
          <a:off x="0" y="0"/>
          <a:ext cx="0" cy="0"/>
          <a:chOff x="0" y="0"/>
          <a:chExt cx="0" cy="0"/>
        </a:xfrm>
      </p:grpSpPr>
      <p:sp>
        <p:nvSpPr>
          <p:cNvPr id="4" name="Picture Placeholder 5">
            <a:extLst>
              <a:ext uri="{FF2B5EF4-FFF2-40B4-BE49-F238E27FC236}">
                <a16:creationId xmlns:a16="http://schemas.microsoft.com/office/drawing/2014/main" id="{7E27E098-B440-41B1-9D32-1FBFE58E42EC}"/>
              </a:ext>
            </a:extLst>
          </p:cNvPr>
          <p:cNvSpPr>
            <a:spLocks noGrp="1"/>
          </p:cNvSpPr>
          <p:nvPr>
            <p:ph type="pic" sz="quarter" idx="10" hasCustomPrompt="1"/>
          </p:nvPr>
        </p:nvSpPr>
        <p:spPr>
          <a:xfrm>
            <a:off x="3608814" y="1631633"/>
            <a:ext cx="1926376" cy="1880236"/>
          </a:xfrm>
          <a:prstGeom prst="roundRect">
            <a:avLst>
              <a:gd name="adj" fmla="val 13121"/>
            </a:avLst>
          </a:prstGeom>
          <a:noFill/>
          <a:effectLst>
            <a:outerShdw blurRad="812800" dist="825500" dir="2700000" sx="92000" sy="92000" algn="tl" rotWithShape="0">
              <a:prstClr val="black">
                <a:alpha val="21000"/>
              </a:prstClr>
            </a:outerShdw>
          </a:effectLst>
        </p:spPr>
        <p:txBody>
          <a:bodyPr wrap="square">
            <a:noAutofit/>
          </a:bodyPr>
          <a:lstStyle>
            <a:lvl1pPr>
              <a:defRPr lang="en-ID" sz="1050">
                <a:solidFill>
                  <a:schemeClr val="bg1">
                    <a:lumMod val="75000"/>
                  </a:schemeClr>
                </a:solidFill>
              </a:defRPr>
            </a:lvl1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Image placeholder</a:t>
            </a:r>
          </a:p>
          <a:p>
            <a:pPr marL="0" lvl="0" indent="0">
              <a:buNone/>
            </a:pPr>
            <a:endParaRPr lang="en-ID"/>
          </a:p>
        </p:txBody>
      </p:sp>
    </p:spTree>
    <p:extLst>
      <p:ext uri="{BB962C8B-B14F-4D97-AF65-F5344CB8AC3E}">
        <p14:creationId xmlns:p14="http://schemas.microsoft.com/office/powerpoint/2010/main" val="70243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375E-6 3.33333E-6 L 0.01237 0.02847 " pathEditMode="relative" rAng="0" ptsTypes="AA">
                                      <p:cBhvr>
                                        <p:cTn id="9" dur="1000" spd="-100000" fill="hold"/>
                                        <p:tgtEl>
                                          <p:spTgt spid="4"/>
                                        </p:tgtEl>
                                        <p:attrNameLst>
                                          <p:attrName>ppt_x</p:attrName>
                                          <p:attrName>ppt_y</p:attrName>
                                        </p:attrNameLst>
                                      </p:cBhvr>
                                      <p:rCtr x="612"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chemeClr val="lt1"/>
            </a:gs>
            <a:gs pos="100000">
              <a:schemeClr val="dk2"/>
            </a:gs>
          </a:gsLst>
          <a:lin ang="8100019" scaled="0"/>
        </a:gradFill>
        <a:effectLst/>
      </p:bgPr>
    </p:bg>
    <p:spTree>
      <p:nvGrpSpPr>
        <p:cNvPr id="1" name="Shape 50"/>
        <p:cNvGrpSpPr/>
        <p:nvPr/>
      </p:nvGrpSpPr>
      <p:grpSpPr>
        <a:xfrm>
          <a:off x="0" y="0"/>
          <a:ext cx="0" cy="0"/>
          <a:chOff x="0" y="0"/>
          <a:chExt cx="0" cy="0"/>
        </a:xfrm>
      </p:grpSpPr>
      <p:grpSp>
        <p:nvGrpSpPr>
          <p:cNvPr id="51" name="Google Shape;51;p6"/>
          <p:cNvGrpSpPr/>
          <p:nvPr/>
        </p:nvGrpSpPr>
        <p:grpSpPr>
          <a:xfrm>
            <a:off x="-594014" y="-19776"/>
            <a:ext cx="9738014" cy="5342996"/>
            <a:chOff x="-594014" y="-19776"/>
            <a:chExt cx="9738014" cy="5342996"/>
          </a:xfrm>
        </p:grpSpPr>
        <p:sp>
          <p:nvSpPr>
            <p:cNvPr id="52" name="Google Shape;52;p6"/>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3" name="Google Shape;53;p6"/>
            <p:cNvSpPr/>
            <p:nvPr/>
          </p:nvSpPr>
          <p:spPr>
            <a:xfrm rot="10800000" flipH="1">
              <a:off x="-26301" y="-19776"/>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4" name="Google Shape;54;p6"/>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sp>
        <p:sp>
          <p:nvSpPr>
            <p:cNvPr id="55" name="Google Shape;55;p6"/>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sp>
        <p:sp>
          <p:nvSpPr>
            <p:cNvPr id="56" name="Google Shape;56;p6"/>
            <p:cNvSpPr/>
            <p:nvPr/>
          </p:nvSpPr>
          <p:spPr>
            <a:xfrm>
              <a:off x="6318950" y="4609250"/>
              <a:ext cx="2111125"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sp>
        <p:sp>
          <p:nvSpPr>
            <p:cNvPr id="57" name="Google Shape;57;p6"/>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58" name="Google Shape;58;p6"/>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350385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n columns">
  <p:cSld name="Title and ten columns">
    <p:bg>
      <p:bgPr>
        <a:gradFill>
          <a:gsLst>
            <a:gs pos="0">
              <a:schemeClr val="lt1"/>
            </a:gs>
            <a:gs pos="100000">
              <a:schemeClr val="dk2"/>
            </a:gs>
          </a:gsLst>
          <a:lin ang="18900044" scaled="0"/>
        </a:gradFill>
        <a:effectLst/>
      </p:bgPr>
    </p:bg>
    <p:spTree>
      <p:nvGrpSpPr>
        <p:cNvPr id="1" name="Shape 220"/>
        <p:cNvGrpSpPr/>
        <p:nvPr/>
      </p:nvGrpSpPr>
      <p:grpSpPr>
        <a:xfrm>
          <a:off x="0" y="0"/>
          <a:ext cx="0" cy="0"/>
          <a:chOff x="0" y="0"/>
          <a:chExt cx="0" cy="0"/>
        </a:xfrm>
      </p:grpSpPr>
      <p:grpSp>
        <p:nvGrpSpPr>
          <p:cNvPr id="221" name="Google Shape;221;p21"/>
          <p:cNvGrpSpPr/>
          <p:nvPr/>
        </p:nvGrpSpPr>
        <p:grpSpPr>
          <a:xfrm>
            <a:off x="-232900" y="-58626"/>
            <a:ext cx="10141432" cy="5348633"/>
            <a:chOff x="-232900" y="-58626"/>
            <a:chExt cx="10141432" cy="5348633"/>
          </a:xfrm>
        </p:grpSpPr>
        <p:sp>
          <p:nvSpPr>
            <p:cNvPr id="222" name="Google Shape;222;p21"/>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223" name="Google Shape;223;p21"/>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sp>
          <p:nvSpPr>
            <p:cNvPr id="224" name="Google Shape;224;p21"/>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5" name="Google Shape;225;p21"/>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6" name="Google Shape;226;p21"/>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grpSp>
      <p:sp>
        <p:nvSpPr>
          <p:cNvPr id="227" name="Google Shape;227;p21"/>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228" name="Google Shape;228;p21"/>
          <p:cNvSpPr txBox="1">
            <a:spLocks noGrp="1"/>
          </p:cNvSpPr>
          <p:nvPr>
            <p:ph type="subTitle" idx="1"/>
          </p:nvPr>
        </p:nvSpPr>
        <p:spPr>
          <a:xfrm>
            <a:off x="1555604" y="1463075"/>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9" name="Google Shape;229;p21"/>
          <p:cNvSpPr txBox="1">
            <a:spLocks noGrp="1"/>
          </p:cNvSpPr>
          <p:nvPr>
            <p:ph type="title" idx="2" hasCustomPrompt="1"/>
          </p:nvPr>
        </p:nvSpPr>
        <p:spPr>
          <a:xfrm>
            <a:off x="894612" y="1463076"/>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30" name="Google Shape;230;p21"/>
          <p:cNvSpPr txBox="1">
            <a:spLocks noGrp="1"/>
          </p:cNvSpPr>
          <p:nvPr>
            <p:ph type="subTitle" idx="3"/>
          </p:nvPr>
        </p:nvSpPr>
        <p:spPr>
          <a:xfrm>
            <a:off x="1555604" y="2070900"/>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21"/>
          <p:cNvSpPr txBox="1">
            <a:spLocks noGrp="1"/>
          </p:cNvSpPr>
          <p:nvPr>
            <p:ph type="title" idx="4" hasCustomPrompt="1"/>
          </p:nvPr>
        </p:nvSpPr>
        <p:spPr>
          <a:xfrm>
            <a:off x="894612" y="2070900"/>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32" name="Google Shape;232;p21"/>
          <p:cNvSpPr txBox="1">
            <a:spLocks noGrp="1"/>
          </p:cNvSpPr>
          <p:nvPr>
            <p:ph type="subTitle" idx="5"/>
          </p:nvPr>
        </p:nvSpPr>
        <p:spPr>
          <a:xfrm>
            <a:off x="1555604" y="2678725"/>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3" name="Google Shape;233;p21"/>
          <p:cNvSpPr txBox="1">
            <a:spLocks noGrp="1"/>
          </p:cNvSpPr>
          <p:nvPr>
            <p:ph type="title" idx="6" hasCustomPrompt="1"/>
          </p:nvPr>
        </p:nvSpPr>
        <p:spPr>
          <a:xfrm>
            <a:off x="894612" y="2678725"/>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34" name="Google Shape;234;p21"/>
          <p:cNvSpPr txBox="1">
            <a:spLocks noGrp="1"/>
          </p:cNvSpPr>
          <p:nvPr>
            <p:ph type="subTitle" idx="7"/>
          </p:nvPr>
        </p:nvSpPr>
        <p:spPr>
          <a:xfrm>
            <a:off x="1555604" y="3286550"/>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5" name="Google Shape;235;p21"/>
          <p:cNvSpPr txBox="1">
            <a:spLocks noGrp="1"/>
          </p:cNvSpPr>
          <p:nvPr>
            <p:ph type="title" idx="8" hasCustomPrompt="1"/>
          </p:nvPr>
        </p:nvSpPr>
        <p:spPr>
          <a:xfrm>
            <a:off x="894612" y="3286550"/>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36" name="Google Shape;236;p21"/>
          <p:cNvSpPr txBox="1">
            <a:spLocks noGrp="1"/>
          </p:cNvSpPr>
          <p:nvPr>
            <p:ph type="subTitle" idx="9"/>
          </p:nvPr>
        </p:nvSpPr>
        <p:spPr>
          <a:xfrm>
            <a:off x="1555604" y="3894375"/>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7" name="Google Shape;237;p21"/>
          <p:cNvSpPr txBox="1">
            <a:spLocks noGrp="1"/>
          </p:cNvSpPr>
          <p:nvPr>
            <p:ph type="title" idx="13" hasCustomPrompt="1"/>
          </p:nvPr>
        </p:nvSpPr>
        <p:spPr>
          <a:xfrm>
            <a:off x="894612" y="3894375"/>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38" name="Google Shape;238;p21"/>
          <p:cNvSpPr txBox="1">
            <a:spLocks noGrp="1"/>
          </p:cNvSpPr>
          <p:nvPr>
            <p:ph type="subTitle" idx="14"/>
          </p:nvPr>
        </p:nvSpPr>
        <p:spPr>
          <a:xfrm>
            <a:off x="5413279" y="1463075"/>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9" name="Google Shape;239;p21"/>
          <p:cNvSpPr txBox="1">
            <a:spLocks noGrp="1"/>
          </p:cNvSpPr>
          <p:nvPr>
            <p:ph type="title" idx="15" hasCustomPrompt="1"/>
          </p:nvPr>
        </p:nvSpPr>
        <p:spPr>
          <a:xfrm>
            <a:off x="4752037" y="1463075"/>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0" name="Google Shape;240;p21"/>
          <p:cNvSpPr txBox="1">
            <a:spLocks noGrp="1"/>
          </p:cNvSpPr>
          <p:nvPr>
            <p:ph type="subTitle" idx="16"/>
          </p:nvPr>
        </p:nvSpPr>
        <p:spPr>
          <a:xfrm>
            <a:off x="5413279" y="2070909"/>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1" name="Google Shape;241;p21"/>
          <p:cNvSpPr txBox="1">
            <a:spLocks noGrp="1"/>
          </p:cNvSpPr>
          <p:nvPr>
            <p:ph type="title" idx="17" hasCustomPrompt="1"/>
          </p:nvPr>
        </p:nvSpPr>
        <p:spPr>
          <a:xfrm>
            <a:off x="4752037" y="2070900"/>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2" name="Google Shape;242;p21"/>
          <p:cNvSpPr txBox="1">
            <a:spLocks noGrp="1"/>
          </p:cNvSpPr>
          <p:nvPr>
            <p:ph type="subTitle" idx="18"/>
          </p:nvPr>
        </p:nvSpPr>
        <p:spPr>
          <a:xfrm>
            <a:off x="5413279" y="2678731"/>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3" name="Google Shape;243;p21"/>
          <p:cNvSpPr txBox="1">
            <a:spLocks noGrp="1"/>
          </p:cNvSpPr>
          <p:nvPr>
            <p:ph type="title" idx="19" hasCustomPrompt="1"/>
          </p:nvPr>
        </p:nvSpPr>
        <p:spPr>
          <a:xfrm>
            <a:off x="4752037" y="2678725"/>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4" name="Google Shape;244;p21"/>
          <p:cNvSpPr txBox="1">
            <a:spLocks noGrp="1"/>
          </p:cNvSpPr>
          <p:nvPr>
            <p:ph type="subTitle" idx="20"/>
          </p:nvPr>
        </p:nvSpPr>
        <p:spPr>
          <a:xfrm>
            <a:off x="5413279" y="3286553"/>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5" name="Google Shape;245;p21"/>
          <p:cNvSpPr txBox="1">
            <a:spLocks noGrp="1"/>
          </p:cNvSpPr>
          <p:nvPr>
            <p:ph type="title" idx="21" hasCustomPrompt="1"/>
          </p:nvPr>
        </p:nvSpPr>
        <p:spPr>
          <a:xfrm>
            <a:off x="4752037" y="3286550"/>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46" name="Google Shape;246;p21"/>
          <p:cNvSpPr txBox="1">
            <a:spLocks noGrp="1"/>
          </p:cNvSpPr>
          <p:nvPr>
            <p:ph type="subTitle" idx="22"/>
          </p:nvPr>
        </p:nvSpPr>
        <p:spPr>
          <a:xfrm>
            <a:off x="5413279" y="3894375"/>
            <a:ext cx="3008100" cy="4104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21"/>
          <p:cNvSpPr txBox="1">
            <a:spLocks noGrp="1"/>
          </p:cNvSpPr>
          <p:nvPr>
            <p:ph type="title" idx="23" hasCustomPrompt="1"/>
          </p:nvPr>
        </p:nvSpPr>
        <p:spPr>
          <a:xfrm>
            <a:off x="4752037" y="3894375"/>
            <a:ext cx="474000"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2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Tree>
    <p:extLst>
      <p:ext uri="{BB962C8B-B14F-4D97-AF65-F5344CB8AC3E}">
        <p14:creationId xmlns:p14="http://schemas.microsoft.com/office/powerpoint/2010/main" val="16485229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 only 1">
    <p:bg>
      <p:bgPr>
        <a:gradFill>
          <a:gsLst>
            <a:gs pos="0">
              <a:schemeClr val="lt1"/>
            </a:gs>
            <a:gs pos="100000">
              <a:schemeClr val="dk2"/>
            </a:gs>
          </a:gsLst>
          <a:lin ang="13500032" scaled="0"/>
        </a:gradFill>
        <a:effectLst/>
      </p:bgPr>
    </p:bg>
    <p:spTree>
      <p:nvGrpSpPr>
        <p:cNvPr id="1" name="Shape 325"/>
        <p:cNvGrpSpPr/>
        <p:nvPr/>
      </p:nvGrpSpPr>
      <p:grpSpPr>
        <a:xfrm>
          <a:off x="0" y="0"/>
          <a:ext cx="0" cy="0"/>
          <a:chOff x="0" y="0"/>
          <a:chExt cx="0" cy="0"/>
        </a:xfrm>
      </p:grpSpPr>
      <p:grpSp>
        <p:nvGrpSpPr>
          <p:cNvPr id="326" name="Google Shape;326;p29"/>
          <p:cNvGrpSpPr/>
          <p:nvPr/>
        </p:nvGrpSpPr>
        <p:grpSpPr>
          <a:xfrm>
            <a:off x="-561900" y="-1500"/>
            <a:ext cx="9789322" cy="5146500"/>
            <a:chOff x="-561900" y="-1500"/>
            <a:chExt cx="9789322" cy="5146500"/>
          </a:xfrm>
        </p:grpSpPr>
        <p:sp>
          <p:nvSpPr>
            <p:cNvPr id="327" name="Google Shape;327;p29"/>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9"/>
            <p:cNvSpPr/>
            <p:nvPr/>
          </p:nvSpPr>
          <p:spPr>
            <a:xfrm flipH="1">
              <a:off x="-159976" y="4451050"/>
              <a:ext cx="9387398" cy="42725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9"/>
            <p:cNvSpPr/>
            <p:nvPr/>
          </p:nvSpPr>
          <p:spPr>
            <a:xfrm rot="10800000" flipH="1">
              <a:off x="-561900" y="230053"/>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grpSp>
      <p:sp>
        <p:nvSpPr>
          <p:cNvPr id="330" name="Google Shape;330;p29"/>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sz="3300"/>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Tree>
    <p:extLst>
      <p:ext uri="{BB962C8B-B14F-4D97-AF65-F5344CB8AC3E}">
        <p14:creationId xmlns:p14="http://schemas.microsoft.com/office/powerpoint/2010/main" val="3083621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gradFill>
          <a:gsLst>
            <a:gs pos="0">
              <a:schemeClr val="lt1"/>
            </a:gs>
            <a:gs pos="100000">
              <a:schemeClr val="dk2"/>
            </a:gs>
          </a:gsLst>
          <a:lin ang="8100019" scaled="0"/>
        </a:gradFill>
        <a:effectLst/>
      </p:bgPr>
    </p:bg>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4986075" y="848449"/>
            <a:ext cx="3328800" cy="1927500"/>
          </a:xfrm>
          <a:prstGeom prst="rect">
            <a:avLst/>
          </a:prstGeom>
        </p:spPr>
        <p:txBody>
          <a:bodyPr spcFirstLastPara="1" wrap="square" lIns="91425" tIns="91425" rIns="91425" bIns="91425" anchor="b" anchorCtr="0">
            <a:noAutofit/>
          </a:bodyPr>
          <a:lstStyle>
            <a:lvl1pPr lvl="0" algn="r">
              <a:spcBef>
                <a:spcPts val="0"/>
              </a:spcBef>
              <a:spcAft>
                <a:spcPts val="0"/>
              </a:spcAft>
              <a:buSzPts val="4200"/>
              <a:buNone/>
              <a:defRPr sz="3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6" name="Google Shape;76;p9"/>
          <p:cNvSpPr txBox="1">
            <a:spLocks noGrp="1"/>
          </p:cNvSpPr>
          <p:nvPr>
            <p:ph type="subTitle" idx="1"/>
          </p:nvPr>
        </p:nvSpPr>
        <p:spPr>
          <a:xfrm>
            <a:off x="4986225" y="2727738"/>
            <a:ext cx="3328800" cy="1658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7" name="Google Shape;77;p9"/>
          <p:cNvSpPr>
            <a:spLocks noGrp="1"/>
          </p:cNvSpPr>
          <p:nvPr>
            <p:ph type="pic" idx="2"/>
          </p:nvPr>
        </p:nvSpPr>
        <p:spPr>
          <a:xfrm>
            <a:off x="-1342950" y="536275"/>
            <a:ext cx="6443400" cy="5348700"/>
          </a:xfrm>
          <a:prstGeom prst="parallelogram">
            <a:avLst>
              <a:gd name="adj" fmla="val 25000"/>
            </a:avLst>
          </a:prstGeom>
          <a:noFill/>
          <a:ln>
            <a:noFill/>
          </a:ln>
        </p:spPr>
      </p:sp>
      <p:grpSp>
        <p:nvGrpSpPr>
          <p:cNvPr id="78" name="Google Shape;78;p9"/>
          <p:cNvGrpSpPr/>
          <p:nvPr/>
        </p:nvGrpSpPr>
        <p:grpSpPr>
          <a:xfrm>
            <a:off x="-13100" y="-21919"/>
            <a:ext cx="10997593" cy="5345797"/>
            <a:chOff x="-11925" y="-15975"/>
            <a:chExt cx="10997593" cy="5345797"/>
          </a:xfrm>
        </p:grpSpPr>
        <p:sp>
          <p:nvSpPr>
            <p:cNvPr id="79" name="Google Shape;79;p9"/>
            <p:cNvSpPr/>
            <p:nvPr/>
          </p:nvSpPr>
          <p:spPr>
            <a:xfrm>
              <a:off x="-11925" y="4608134"/>
              <a:ext cx="9144300" cy="673900"/>
            </a:xfrm>
            <a:custGeom>
              <a:avLst/>
              <a:gdLst/>
              <a:ahLst/>
              <a:cxnLst/>
              <a:rect l="l" t="t" r="r" b="b"/>
              <a:pathLst>
                <a:path w="303369" h="26956" extrusionOk="0">
                  <a:moveTo>
                    <a:pt x="190" y="0"/>
                  </a:moveTo>
                  <a:lnTo>
                    <a:pt x="0" y="26956"/>
                  </a:lnTo>
                  <a:lnTo>
                    <a:pt x="303369" y="26210"/>
                  </a:lnTo>
                  <a:lnTo>
                    <a:pt x="303369" y="430"/>
                  </a:lnTo>
                  <a:close/>
                </a:path>
              </a:pathLst>
            </a:custGeom>
            <a:solidFill>
              <a:schemeClr val="lt2"/>
            </a:solidFill>
            <a:ln>
              <a:noFill/>
            </a:ln>
          </p:spPr>
        </p:sp>
        <p:sp>
          <p:nvSpPr>
            <p:cNvPr id="80" name="Google Shape;80;p9"/>
            <p:cNvSpPr/>
            <p:nvPr/>
          </p:nvSpPr>
          <p:spPr>
            <a:xfrm>
              <a:off x="5800000" y="4616844"/>
              <a:ext cx="1133000" cy="677050"/>
            </a:xfrm>
            <a:custGeom>
              <a:avLst/>
              <a:gdLst/>
              <a:ahLst/>
              <a:cxnLst/>
              <a:rect l="l" t="t" r="r" b="b"/>
              <a:pathLst>
                <a:path w="45320" h="27082" extrusionOk="0">
                  <a:moveTo>
                    <a:pt x="6867" y="14"/>
                  </a:moveTo>
                  <a:lnTo>
                    <a:pt x="0" y="26770"/>
                  </a:lnTo>
                  <a:lnTo>
                    <a:pt x="38270" y="27082"/>
                  </a:lnTo>
                  <a:lnTo>
                    <a:pt x="45320" y="0"/>
                  </a:lnTo>
                  <a:close/>
                </a:path>
              </a:pathLst>
            </a:custGeom>
            <a:gradFill>
              <a:gsLst>
                <a:gs pos="0">
                  <a:schemeClr val="lt2"/>
                </a:gs>
                <a:gs pos="100000">
                  <a:schemeClr val="accent2"/>
                </a:gs>
              </a:gsLst>
              <a:lin ang="2700006" scaled="0"/>
            </a:gradFill>
            <a:ln>
              <a:noFill/>
            </a:ln>
          </p:spPr>
        </p:sp>
        <p:sp>
          <p:nvSpPr>
            <p:cNvPr id="81" name="Google Shape;81;p9"/>
            <p:cNvSpPr/>
            <p:nvPr/>
          </p:nvSpPr>
          <p:spPr>
            <a:xfrm>
              <a:off x="7128725" y="4617050"/>
              <a:ext cx="2021700" cy="669050"/>
            </a:xfrm>
            <a:custGeom>
              <a:avLst/>
              <a:gdLst/>
              <a:ahLst/>
              <a:cxnLst/>
              <a:rect l="l" t="t" r="r" b="b"/>
              <a:pathLst>
                <a:path w="80868" h="26762" extrusionOk="0">
                  <a:moveTo>
                    <a:pt x="6867" y="6"/>
                  </a:moveTo>
                  <a:lnTo>
                    <a:pt x="0" y="26762"/>
                  </a:lnTo>
                  <a:lnTo>
                    <a:pt x="80868" y="26608"/>
                  </a:lnTo>
                  <a:lnTo>
                    <a:pt x="80850" y="0"/>
                  </a:lnTo>
                  <a:close/>
                </a:path>
              </a:pathLst>
            </a:custGeom>
            <a:gradFill>
              <a:gsLst>
                <a:gs pos="0">
                  <a:schemeClr val="lt2"/>
                </a:gs>
                <a:gs pos="100000">
                  <a:schemeClr val="accent2"/>
                </a:gs>
              </a:gsLst>
              <a:lin ang="2700006" scaled="0"/>
            </a:gradFill>
            <a:ln>
              <a:noFill/>
            </a:ln>
          </p:spPr>
        </p:sp>
        <p:sp>
          <p:nvSpPr>
            <p:cNvPr id="82" name="Google Shape;82;p9"/>
            <p:cNvSpPr/>
            <p:nvPr/>
          </p:nvSpPr>
          <p:spPr>
            <a:xfrm>
              <a:off x="100" y="-15975"/>
              <a:ext cx="9144000" cy="5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5056941" y="345326"/>
              <a:ext cx="5928727" cy="381896"/>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3947938" y="4777525"/>
              <a:ext cx="5659876" cy="552297"/>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1959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gradFill>
          <a:gsLst>
            <a:gs pos="0">
              <a:schemeClr val="lt1"/>
            </a:gs>
            <a:gs pos="100000">
              <a:schemeClr val="dk2"/>
            </a:gs>
          </a:gsLst>
          <a:lin ang="8099331" scaled="0"/>
        </a:gradFill>
        <a:effectLst/>
      </p:bgPr>
    </p:bg>
    <p:spTree>
      <p:nvGrpSpPr>
        <p:cNvPr id="1" name="Shape 37"/>
        <p:cNvGrpSpPr/>
        <p:nvPr/>
      </p:nvGrpSpPr>
      <p:grpSpPr>
        <a:xfrm>
          <a:off x="0" y="0"/>
          <a:ext cx="0" cy="0"/>
          <a:chOff x="0" y="0"/>
          <a:chExt cx="0" cy="0"/>
        </a:xfrm>
      </p:grpSpPr>
      <p:grpSp>
        <p:nvGrpSpPr>
          <p:cNvPr id="38" name="Google Shape;38;p5"/>
          <p:cNvGrpSpPr/>
          <p:nvPr/>
        </p:nvGrpSpPr>
        <p:grpSpPr>
          <a:xfrm>
            <a:off x="-594014" y="-19776"/>
            <a:ext cx="9738014" cy="5342996"/>
            <a:chOff x="-594014" y="-19776"/>
            <a:chExt cx="9738014" cy="5342996"/>
          </a:xfrm>
        </p:grpSpPr>
        <p:sp>
          <p:nvSpPr>
            <p:cNvPr id="39" name="Google Shape;39;p5"/>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rot="10800000" flipH="1">
              <a:off x="-26301" y="-19776"/>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sp>
        <p:sp>
          <p:nvSpPr>
            <p:cNvPr id="42" name="Google Shape;42;p5"/>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sp>
        <p:sp>
          <p:nvSpPr>
            <p:cNvPr id="43" name="Google Shape;43;p5"/>
            <p:cNvSpPr/>
            <p:nvPr/>
          </p:nvSpPr>
          <p:spPr>
            <a:xfrm>
              <a:off x="6318950" y="4609250"/>
              <a:ext cx="2111125"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sp>
        <p:sp>
          <p:nvSpPr>
            <p:cNvPr id="44" name="Google Shape;44;p5"/>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5"/>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6" name="Google Shape;46;p5"/>
          <p:cNvSpPr txBox="1">
            <a:spLocks noGrp="1"/>
          </p:cNvSpPr>
          <p:nvPr>
            <p:ph type="subTitle" idx="1"/>
          </p:nvPr>
        </p:nvSpPr>
        <p:spPr>
          <a:xfrm>
            <a:off x="1691045" y="3124463"/>
            <a:ext cx="25209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47" name="Google Shape;47;p5"/>
          <p:cNvSpPr txBox="1">
            <a:spLocks noGrp="1"/>
          </p:cNvSpPr>
          <p:nvPr>
            <p:ph type="subTitle" idx="2"/>
          </p:nvPr>
        </p:nvSpPr>
        <p:spPr>
          <a:xfrm>
            <a:off x="1691051" y="3476384"/>
            <a:ext cx="2520900" cy="65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Google Shape;48;p5"/>
          <p:cNvSpPr txBox="1">
            <a:spLocks noGrp="1"/>
          </p:cNvSpPr>
          <p:nvPr>
            <p:ph type="subTitle" idx="3"/>
          </p:nvPr>
        </p:nvSpPr>
        <p:spPr>
          <a:xfrm>
            <a:off x="4932053" y="3124463"/>
            <a:ext cx="25209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49" name="Google Shape;49;p5"/>
          <p:cNvSpPr txBox="1">
            <a:spLocks noGrp="1"/>
          </p:cNvSpPr>
          <p:nvPr>
            <p:ph type="subTitle" idx="4"/>
          </p:nvPr>
        </p:nvSpPr>
        <p:spPr>
          <a:xfrm>
            <a:off x="4932053" y="3476384"/>
            <a:ext cx="2520900" cy="65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1736111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Title only 2">
    <p:bg>
      <p:bgPr>
        <a:gradFill>
          <a:gsLst>
            <a:gs pos="0">
              <a:schemeClr val="lt1"/>
            </a:gs>
            <a:gs pos="100000">
              <a:schemeClr val="dk2"/>
            </a:gs>
          </a:gsLst>
          <a:lin ang="18900732" scaled="0"/>
        </a:gradFill>
        <a:effectLst/>
      </p:bgPr>
    </p:bg>
    <p:spTree>
      <p:nvGrpSpPr>
        <p:cNvPr id="1" name="Shape 331"/>
        <p:cNvGrpSpPr/>
        <p:nvPr/>
      </p:nvGrpSpPr>
      <p:grpSpPr>
        <a:xfrm>
          <a:off x="0" y="0"/>
          <a:ext cx="0" cy="0"/>
          <a:chOff x="0" y="0"/>
          <a:chExt cx="0" cy="0"/>
        </a:xfrm>
      </p:grpSpPr>
      <p:grpSp>
        <p:nvGrpSpPr>
          <p:cNvPr id="332" name="Google Shape;332;p30"/>
          <p:cNvGrpSpPr/>
          <p:nvPr/>
        </p:nvGrpSpPr>
        <p:grpSpPr>
          <a:xfrm>
            <a:off x="-232900" y="-58626"/>
            <a:ext cx="10141432" cy="5348633"/>
            <a:chOff x="-232900" y="-58626"/>
            <a:chExt cx="10141432" cy="5348633"/>
          </a:xfrm>
        </p:grpSpPr>
        <p:sp>
          <p:nvSpPr>
            <p:cNvPr id="333" name="Google Shape;333;p30"/>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334" name="Google Shape;334;p30"/>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sp>
          <p:nvSpPr>
            <p:cNvPr id="335" name="Google Shape;335;p30"/>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0"/>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0"/>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grpSp>
      <p:sp>
        <p:nvSpPr>
          <p:cNvPr id="338" name="Google Shape;338;p30"/>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556371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Title only 3">
    <p:bg>
      <p:bgPr>
        <a:gradFill>
          <a:gsLst>
            <a:gs pos="0">
              <a:schemeClr val="lt1"/>
            </a:gs>
            <a:gs pos="100000">
              <a:schemeClr val="dk2"/>
            </a:gs>
          </a:gsLst>
          <a:lin ang="18900732" scaled="0"/>
        </a:gradFill>
        <a:effectLst/>
      </p:bgPr>
    </p:bg>
    <p:spTree>
      <p:nvGrpSpPr>
        <p:cNvPr id="1" name="Shape 339"/>
        <p:cNvGrpSpPr/>
        <p:nvPr/>
      </p:nvGrpSpPr>
      <p:grpSpPr>
        <a:xfrm>
          <a:off x="0" y="0"/>
          <a:ext cx="0" cy="0"/>
          <a:chOff x="0" y="0"/>
          <a:chExt cx="0" cy="0"/>
        </a:xfrm>
      </p:grpSpPr>
      <p:grpSp>
        <p:nvGrpSpPr>
          <p:cNvPr id="340" name="Google Shape;340;p31"/>
          <p:cNvGrpSpPr/>
          <p:nvPr/>
        </p:nvGrpSpPr>
        <p:grpSpPr>
          <a:xfrm>
            <a:off x="-232900" y="-58626"/>
            <a:ext cx="10141432" cy="5348633"/>
            <a:chOff x="-232900" y="-58626"/>
            <a:chExt cx="10141432" cy="5348633"/>
          </a:xfrm>
        </p:grpSpPr>
        <p:sp>
          <p:nvSpPr>
            <p:cNvPr id="341" name="Google Shape;341;p31"/>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342" name="Google Shape;342;p31"/>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sp>
          <p:nvSpPr>
            <p:cNvPr id="343" name="Google Shape;343;p31"/>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grpSp>
      <p:sp>
        <p:nvSpPr>
          <p:cNvPr id="346" name="Google Shape;346;p31"/>
          <p:cNvSpPr txBox="1">
            <a:spLocks noGrp="1"/>
          </p:cNvSpPr>
          <p:nvPr>
            <p:ph type="title"/>
          </p:nvPr>
        </p:nvSpPr>
        <p:spPr>
          <a:xfrm>
            <a:off x="714675" y="521225"/>
            <a:ext cx="7714800" cy="12060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7160916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59AA-2C3B-D9B7-F4D0-9BDF925EB3F8}"/>
              </a:ext>
            </a:extLst>
          </p:cNvPr>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a:extLst>
              <a:ext uri="{FF2B5EF4-FFF2-40B4-BE49-F238E27FC236}">
                <a16:creationId xmlns:a16="http://schemas.microsoft.com/office/drawing/2014/main" id="{EC9E2C33-A301-A298-6344-448D5E94686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7F2841B-41AA-20B5-6CF3-AEC060FB30A0}"/>
              </a:ext>
            </a:extLst>
          </p:cNvPr>
          <p:cNvSpPr>
            <a:spLocks noGrp="1"/>
          </p:cNvSpPr>
          <p:nvPr>
            <p:ph type="dt" sz="half" idx="10"/>
          </p:nvPr>
        </p:nvSpPr>
        <p:spPr/>
        <p:txBody>
          <a:bodyPr/>
          <a:lstStyle/>
          <a:p>
            <a:fld id="{9293E70A-C340-41CA-A189-626A9B3086FC}" type="datetimeFigureOut">
              <a:rPr lang="en-US" smtClean="0"/>
              <a:t>10/14/2024</a:t>
            </a:fld>
            <a:endParaRPr lang="en-US"/>
          </a:p>
        </p:txBody>
      </p:sp>
      <p:sp>
        <p:nvSpPr>
          <p:cNvPr id="5" name="Footer Placeholder 4">
            <a:extLst>
              <a:ext uri="{FF2B5EF4-FFF2-40B4-BE49-F238E27FC236}">
                <a16:creationId xmlns:a16="http://schemas.microsoft.com/office/drawing/2014/main" id="{1F467F32-151E-59CA-E686-874C69002E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634B5A-934F-3255-0A8E-45630DD016D3}"/>
              </a:ext>
            </a:extLst>
          </p:cNvPr>
          <p:cNvSpPr>
            <a:spLocks noGrp="1"/>
          </p:cNvSpPr>
          <p:nvPr>
            <p:ph type="sldNum" sz="quarter" idx="12"/>
          </p:nvPr>
        </p:nvSpPr>
        <p:spPr/>
        <p:txBody>
          <a:bodyPr/>
          <a:lstStyle/>
          <a:p>
            <a:fld id="{E54398C1-AA3A-4D4D-9FAB-6121E2F9AEA2}" type="slidenum">
              <a:rPr lang="en-US" smtClean="0"/>
              <a:t>‹#›</a:t>
            </a:fld>
            <a:endParaRPr lang="en-US"/>
          </a:p>
        </p:txBody>
      </p:sp>
    </p:spTree>
    <p:extLst>
      <p:ext uri="{BB962C8B-B14F-4D97-AF65-F5344CB8AC3E}">
        <p14:creationId xmlns:p14="http://schemas.microsoft.com/office/powerpoint/2010/main" val="42080710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9E9-D17C-16D1-99AC-79D9C49DA98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1A44ACC-67AF-9C47-963A-D4A3A737959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64A097-50E9-682D-8315-F464423644F8}"/>
              </a:ext>
            </a:extLst>
          </p:cNvPr>
          <p:cNvSpPr>
            <a:spLocks noGrp="1"/>
          </p:cNvSpPr>
          <p:nvPr>
            <p:ph type="dt" sz="half" idx="10"/>
          </p:nvPr>
        </p:nvSpPr>
        <p:spPr/>
        <p:txBody>
          <a:bodyPr/>
          <a:lstStyle/>
          <a:p>
            <a:fld id="{9293E70A-C340-41CA-A189-626A9B3086FC}" type="datetimeFigureOut">
              <a:rPr lang="en-US" smtClean="0"/>
              <a:t>10/14/2024</a:t>
            </a:fld>
            <a:endParaRPr lang="en-US"/>
          </a:p>
        </p:txBody>
      </p:sp>
      <p:sp>
        <p:nvSpPr>
          <p:cNvPr id="5" name="Footer Placeholder 4">
            <a:extLst>
              <a:ext uri="{FF2B5EF4-FFF2-40B4-BE49-F238E27FC236}">
                <a16:creationId xmlns:a16="http://schemas.microsoft.com/office/drawing/2014/main" id="{5D0AFC4B-EC0A-AB09-8880-AC272C908F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2E9BA-498D-5FB9-7C4B-8A0C758ADC1E}"/>
              </a:ext>
            </a:extLst>
          </p:cNvPr>
          <p:cNvSpPr>
            <a:spLocks noGrp="1"/>
          </p:cNvSpPr>
          <p:nvPr>
            <p:ph type="sldNum" sz="quarter" idx="12"/>
          </p:nvPr>
        </p:nvSpPr>
        <p:spPr/>
        <p:txBody>
          <a:bodyPr/>
          <a:lstStyle/>
          <a:p>
            <a:fld id="{E54398C1-AA3A-4D4D-9FAB-6121E2F9AEA2}" type="slidenum">
              <a:rPr lang="en-US" smtClean="0"/>
              <a:t>‹#›</a:t>
            </a:fld>
            <a:endParaRPr lang="en-US"/>
          </a:p>
        </p:txBody>
      </p:sp>
    </p:spTree>
    <p:extLst>
      <p:ext uri="{BB962C8B-B14F-4D97-AF65-F5344CB8AC3E}">
        <p14:creationId xmlns:p14="http://schemas.microsoft.com/office/powerpoint/2010/main" val="3718520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lt1"/>
            </a:gs>
            <a:gs pos="100000">
              <a:schemeClr val="dk2"/>
            </a:gs>
          </a:gsLst>
          <a:lin ang="2700006" scaled="0"/>
        </a:gra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019475" y="2016363"/>
            <a:ext cx="3405000" cy="1405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1019475" y="819600"/>
            <a:ext cx="1560600" cy="1193100"/>
          </a:xfrm>
          <a:prstGeom prst="rect">
            <a:avLst/>
          </a:prstGeom>
        </p:spPr>
        <p:txBody>
          <a:bodyPr spcFirstLastPara="1" wrap="square" lIns="91425" tIns="91425" rIns="91425" bIns="91425" anchor="ctr" anchorCtr="0">
            <a:noAutofit/>
          </a:bodyPr>
          <a:lstStyle>
            <a:lvl1pPr lvl="0" rtl="0">
              <a:spcBef>
                <a:spcPts val="0"/>
              </a:spcBef>
              <a:spcAft>
                <a:spcPts val="0"/>
              </a:spcAft>
              <a:buSzPts val="12000"/>
              <a:buNone/>
              <a:defRPr sz="8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 name="Google Shape;23;p3"/>
          <p:cNvSpPr txBox="1">
            <a:spLocks noGrp="1"/>
          </p:cNvSpPr>
          <p:nvPr>
            <p:ph type="subTitle" idx="1"/>
          </p:nvPr>
        </p:nvSpPr>
        <p:spPr>
          <a:xfrm>
            <a:off x="1019475" y="3466050"/>
            <a:ext cx="2701200" cy="599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3"/>
          <p:cNvSpPr>
            <a:spLocks noGrp="1"/>
          </p:cNvSpPr>
          <p:nvPr>
            <p:ph type="pic" idx="3"/>
          </p:nvPr>
        </p:nvSpPr>
        <p:spPr>
          <a:xfrm>
            <a:off x="4019625" y="572825"/>
            <a:ext cx="6443400" cy="4674900"/>
          </a:xfrm>
          <a:prstGeom prst="parallelogram">
            <a:avLst>
              <a:gd name="adj" fmla="val 25000"/>
            </a:avLst>
          </a:prstGeom>
          <a:noFill/>
          <a:ln>
            <a:noFill/>
          </a:ln>
        </p:spPr>
      </p:sp>
      <p:sp>
        <p:nvSpPr>
          <p:cNvPr id="25" name="Google Shape;25;p3"/>
          <p:cNvSpPr/>
          <p:nvPr/>
        </p:nvSpPr>
        <p:spPr>
          <a:xfrm rot="10800000" flipH="1">
            <a:off x="-26301" y="208824"/>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5180725" y="-64175"/>
            <a:ext cx="3967175" cy="673025"/>
          </a:xfrm>
          <a:custGeom>
            <a:avLst/>
            <a:gdLst/>
            <a:ahLst/>
            <a:cxnLst/>
            <a:rect l="l" t="t" r="r" b="b"/>
            <a:pathLst>
              <a:path w="158687" h="26921" extrusionOk="0">
                <a:moveTo>
                  <a:pt x="6929" y="0"/>
                </a:moveTo>
                <a:lnTo>
                  <a:pt x="0" y="26921"/>
                </a:lnTo>
                <a:lnTo>
                  <a:pt x="157886" y="26472"/>
                </a:lnTo>
                <a:lnTo>
                  <a:pt x="158687" y="190"/>
                </a:lnTo>
                <a:close/>
              </a:path>
            </a:pathLst>
          </a:custGeom>
          <a:solidFill>
            <a:schemeClr val="lt2"/>
          </a:solidFill>
          <a:ln>
            <a:noFill/>
          </a:ln>
        </p:spPr>
      </p:sp>
      <p:sp>
        <p:nvSpPr>
          <p:cNvPr id="27" name="Google Shape;27;p3"/>
          <p:cNvSpPr/>
          <p:nvPr/>
        </p:nvSpPr>
        <p:spPr>
          <a:xfrm>
            <a:off x="5793575" y="-64175"/>
            <a:ext cx="1131850" cy="667425"/>
          </a:xfrm>
          <a:custGeom>
            <a:avLst/>
            <a:gdLst/>
            <a:ahLst/>
            <a:cxnLst/>
            <a:rect l="l" t="t" r="r" b="b"/>
            <a:pathLst>
              <a:path w="45274" h="26697" extrusionOk="0">
                <a:moveTo>
                  <a:pt x="6895" y="0"/>
                </a:moveTo>
                <a:lnTo>
                  <a:pt x="0" y="26643"/>
                </a:lnTo>
                <a:lnTo>
                  <a:pt x="38345" y="26697"/>
                </a:lnTo>
                <a:lnTo>
                  <a:pt x="45274" y="188"/>
                </a:lnTo>
                <a:close/>
              </a:path>
            </a:pathLst>
          </a:custGeom>
          <a:gradFill>
            <a:gsLst>
              <a:gs pos="0">
                <a:schemeClr val="lt2"/>
              </a:gs>
              <a:gs pos="100000">
                <a:schemeClr val="accent2"/>
              </a:gs>
            </a:gsLst>
            <a:lin ang="2700006" scaled="0"/>
          </a:gradFill>
          <a:ln>
            <a:noFill/>
          </a:ln>
        </p:spPr>
      </p:sp>
      <p:sp>
        <p:nvSpPr>
          <p:cNvPr id="28" name="Google Shape;28;p3"/>
          <p:cNvSpPr/>
          <p:nvPr/>
        </p:nvSpPr>
        <p:spPr>
          <a:xfrm>
            <a:off x="7122300" y="-61800"/>
            <a:ext cx="2030350" cy="666075"/>
          </a:xfrm>
          <a:custGeom>
            <a:avLst/>
            <a:gdLst/>
            <a:ahLst/>
            <a:cxnLst/>
            <a:rect l="l" t="t" r="r" b="b"/>
            <a:pathLst>
              <a:path w="81214" h="26643" extrusionOk="0">
                <a:moveTo>
                  <a:pt x="7032" y="93"/>
                </a:moveTo>
                <a:lnTo>
                  <a:pt x="0" y="26643"/>
                </a:lnTo>
                <a:lnTo>
                  <a:pt x="80868" y="26489"/>
                </a:lnTo>
                <a:lnTo>
                  <a:pt x="81214" y="0"/>
                </a:lnTo>
                <a:close/>
              </a:path>
            </a:pathLst>
          </a:custGeom>
          <a:gradFill>
            <a:gsLst>
              <a:gs pos="0">
                <a:schemeClr val="lt2"/>
              </a:gs>
              <a:gs pos="100000">
                <a:schemeClr val="accent2"/>
              </a:gs>
            </a:gsLst>
            <a:lin ang="2700006" scaled="0"/>
          </a:gra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bg>
      <p:bgPr>
        <a:gradFill>
          <a:gsLst>
            <a:gs pos="0">
              <a:schemeClr val="lt1"/>
            </a:gs>
            <a:gs pos="100000">
              <a:schemeClr val="dk2"/>
            </a:gs>
          </a:gsLst>
          <a:lin ang="2700006" scaled="0"/>
        </a:gradFill>
        <a:effectLst/>
      </p:bgPr>
    </p:bg>
    <p:spTree>
      <p:nvGrpSpPr>
        <p:cNvPr id="1" name="Shape 85"/>
        <p:cNvGrpSpPr/>
        <p:nvPr/>
      </p:nvGrpSpPr>
      <p:grpSpPr>
        <a:xfrm>
          <a:off x="0" y="0"/>
          <a:ext cx="0" cy="0"/>
          <a:chOff x="0" y="0"/>
          <a:chExt cx="0" cy="0"/>
        </a:xfrm>
      </p:grpSpPr>
      <p:sp>
        <p:nvSpPr>
          <p:cNvPr id="86" name="Google Shape;86;p10"/>
          <p:cNvSpPr>
            <a:spLocks noGrp="1"/>
          </p:cNvSpPr>
          <p:nvPr>
            <p:ph type="pic" idx="2"/>
          </p:nvPr>
        </p:nvSpPr>
        <p:spPr>
          <a:xfrm>
            <a:off x="-58200" y="-74100"/>
            <a:ext cx="9260400" cy="5291700"/>
          </a:xfrm>
          <a:prstGeom prst="rect">
            <a:avLst/>
          </a:prstGeom>
          <a:noFill/>
          <a:ln>
            <a:noFill/>
          </a:ln>
        </p:spPr>
      </p:sp>
      <p:sp>
        <p:nvSpPr>
          <p:cNvPr id="87" name="Google Shape;87;p10"/>
          <p:cNvSpPr txBox="1">
            <a:spLocks noGrp="1"/>
          </p:cNvSpPr>
          <p:nvPr>
            <p:ph type="title"/>
          </p:nvPr>
        </p:nvSpPr>
        <p:spPr>
          <a:xfrm>
            <a:off x="4076625" y="3192325"/>
            <a:ext cx="4036500" cy="1414800"/>
          </a:xfrm>
          <a:prstGeom prst="rect">
            <a:avLst/>
          </a:prstGeom>
          <a:gradFill>
            <a:gsLst>
              <a:gs pos="0">
                <a:schemeClr val="lt1"/>
              </a:gs>
              <a:gs pos="100000">
                <a:schemeClr val="dk2"/>
              </a:gs>
            </a:gsLst>
            <a:lin ang="2700006" scaled="0"/>
          </a:gradFill>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extLst>
      <p:ext uri="{BB962C8B-B14F-4D97-AF65-F5344CB8AC3E}">
        <p14:creationId xmlns:p14="http://schemas.microsoft.com/office/powerpoint/2010/main" val="16889306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ain point">
  <p:cSld name="Main point">
    <p:bg>
      <p:bgPr>
        <a:gradFill>
          <a:gsLst>
            <a:gs pos="0">
              <a:schemeClr val="lt1"/>
            </a:gs>
            <a:gs pos="100000">
              <a:schemeClr val="dk2"/>
            </a:gs>
          </a:gsLst>
          <a:lin ang="8099331" scaled="0"/>
        </a:gradFill>
        <a:effectLst/>
      </p:bgPr>
    </p:bg>
    <p:spTree>
      <p:nvGrpSpPr>
        <p:cNvPr id="1" name="Shape 66"/>
        <p:cNvGrpSpPr/>
        <p:nvPr/>
      </p:nvGrpSpPr>
      <p:grpSpPr>
        <a:xfrm>
          <a:off x="0" y="0"/>
          <a:ext cx="0" cy="0"/>
          <a:chOff x="0" y="0"/>
          <a:chExt cx="0" cy="0"/>
        </a:xfrm>
      </p:grpSpPr>
      <p:grpSp>
        <p:nvGrpSpPr>
          <p:cNvPr id="67" name="Google Shape;67;p8"/>
          <p:cNvGrpSpPr/>
          <p:nvPr/>
        </p:nvGrpSpPr>
        <p:grpSpPr>
          <a:xfrm>
            <a:off x="-38736" y="742429"/>
            <a:ext cx="9297685" cy="4422997"/>
            <a:chOff x="-38737" y="742428"/>
            <a:chExt cx="9297685" cy="4422997"/>
          </a:xfrm>
        </p:grpSpPr>
        <p:sp>
          <p:nvSpPr>
            <p:cNvPr id="68" name="Google Shape;68;p8"/>
            <p:cNvSpPr/>
            <p:nvPr/>
          </p:nvSpPr>
          <p:spPr>
            <a:xfrm rot="10800000" flipH="1">
              <a:off x="100" y="4613125"/>
              <a:ext cx="9144000" cy="552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69" name="Google Shape;69;p8"/>
            <p:cNvSpPr/>
            <p:nvPr/>
          </p:nvSpPr>
          <p:spPr>
            <a:xfrm>
              <a:off x="-1" y="3691996"/>
              <a:ext cx="9143941" cy="416176"/>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0" name="Google Shape;70;p8"/>
            <p:cNvSpPr/>
            <p:nvPr/>
          </p:nvSpPr>
          <p:spPr>
            <a:xfrm>
              <a:off x="-38737" y="742428"/>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71" name="Google Shape;71;p8"/>
            <p:cNvSpPr/>
            <p:nvPr/>
          </p:nvSpPr>
          <p:spPr>
            <a:xfrm>
              <a:off x="681182" y="9938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72" name="Google Shape;72;p8"/>
            <p:cNvSpPr/>
            <p:nvPr/>
          </p:nvSpPr>
          <p:spPr>
            <a:xfrm>
              <a:off x="7298482" y="37751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grpSp>
      <p:sp>
        <p:nvSpPr>
          <p:cNvPr id="73" name="Google Shape;73;p8"/>
          <p:cNvSpPr txBox="1">
            <a:spLocks noGrp="1"/>
          </p:cNvSpPr>
          <p:nvPr>
            <p:ph type="title"/>
          </p:nvPr>
        </p:nvSpPr>
        <p:spPr>
          <a:xfrm>
            <a:off x="1194450" y="2092275"/>
            <a:ext cx="6755100" cy="939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560745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bg>
      <p:bgPr>
        <a:gradFill>
          <a:gsLst>
            <a:gs pos="0">
              <a:schemeClr val="lt1"/>
            </a:gs>
            <a:gs pos="100000">
              <a:schemeClr val="dk2"/>
            </a:gs>
          </a:gsLst>
          <a:lin ang="18900044" scaled="0"/>
        </a:gradFill>
        <a:effectLst/>
      </p:bgPr>
    </p:bg>
    <p:spTree>
      <p:nvGrpSpPr>
        <p:cNvPr id="1" name="Shape 182"/>
        <p:cNvGrpSpPr/>
        <p:nvPr/>
      </p:nvGrpSpPr>
      <p:grpSpPr>
        <a:xfrm>
          <a:off x="0" y="0"/>
          <a:ext cx="0" cy="0"/>
          <a:chOff x="0" y="0"/>
          <a:chExt cx="0" cy="0"/>
        </a:xfrm>
      </p:grpSpPr>
      <p:grpSp>
        <p:nvGrpSpPr>
          <p:cNvPr id="183" name="Google Shape;183;p19"/>
          <p:cNvGrpSpPr/>
          <p:nvPr/>
        </p:nvGrpSpPr>
        <p:grpSpPr>
          <a:xfrm>
            <a:off x="-594014" y="-19776"/>
            <a:ext cx="9738014" cy="5342996"/>
            <a:chOff x="-594014" y="-19776"/>
            <a:chExt cx="9738014" cy="5342996"/>
          </a:xfrm>
        </p:grpSpPr>
        <p:sp>
          <p:nvSpPr>
            <p:cNvPr id="184" name="Google Shape;184;p19"/>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5" name="Google Shape;185;p19"/>
            <p:cNvSpPr/>
            <p:nvPr/>
          </p:nvSpPr>
          <p:spPr>
            <a:xfrm rot="10800000" flipH="1">
              <a:off x="-26301" y="-19776"/>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86" name="Google Shape;186;p19"/>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sp>
        <p:sp>
          <p:nvSpPr>
            <p:cNvPr id="187" name="Google Shape;187;p19"/>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sp>
        <p:sp>
          <p:nvSpPr>
            <p:cNvPr id="188" name="Google Shape;188;p19"/>
            <p:cNvSpPr/>
            <p:nvPr/>
          </p:nvSpPr>
          <p:spPr>
            <a:xfrm>
              <a:off x="6318950" y="4609250"/>
              <a:ext cx="2111125"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sp>
        <p:sp>
          <p:nvSpPr>
            <p:cNvPr id="189" name="Google Shape;189;p19"/>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grpSp>
      <p:sp>
        <p:nvSpPr>
          <p:cNvPr id="190" name="Google Shape;190;p19"/>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91" name="Google Shape;191;p19"/>
          <p:cNvSpPr txBox="1">
            <a:spLocks noGrp="1"/>
          </p:cNvSpPr>
          <p:nvPr>
            <p:ph type="subTitle" idx="1"/>
          </p:nvPr>
        </p:nvSpPr>
        <p:spPr>
          <a:xfrm>
            <a:off x="1020337" y="1894645"/>
            <a:ext cx="31389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92" name="Google Shape;192;p19"/>
          <p:cNvSpPr txBox="1">
            <a:spLocks noGrp="1"/>
          </p:cNvSpPr>
          <p:nvPr>
            <p:ph type="subTitle" idx="2"/>
          </p:nvPr>
        </p:nvSpPr>
        <p:spPr>
          <a:xfrm>
            <a:off x="1020338" y="2226479"/>
            <a:ext cx="3138900" cy="578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3" name="Google Shape;193;p19"/>
          <p:cNvSpPr txBox="1">
            <a:spLocks noGrp="1"/>
          </p:cNvSpPr>
          <p:nvPr>
            <p:ph type="subTitle" idx="3"/>
          </p:nvPr>
        </p:nvSpPr>
        <p:spPr>
          <a:xfrm>
            <a:off x="4984750" y="1894654"/>
            <a:ext cx="31389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94" name="Google Shape;194;p19"/>
          <p:cNvSpPr txBox="1">
            <a:spLocks noGrp="1"/>
          </p:cNvSpPr>
          <p:nvPr>
            <p:ph type="subTitle" idx="4"/>
          </p:nvPr>
        </p:nvSpPr>
        <p:spPr>
          <a:xfrm>
            <a:off x="4984751" y="2226487"/>
            <a:ext cx="3138900" cy="578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5" name="Google Shape;195;p19"/>
          <p:cNvSpPr txBox="1">
            <a:spLocks noGrp="1"/>
          </p:cNvSpPr>
          <p:nvPr>
            <p:ph type="subTitle" idx="5"/>
          </p:nvPr>
        </p:nvSpPr>
        <p:spPr>
          <a:xfrm>
            <a:off x="1020337" y="3514811"/>
            <a:ext cx="31389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96" name="Google Shape;196;p19"/>
          <p:cNvSpPr txBox="1">
            <a:spLocks noGrp="1"/>
          </p:cNvSpPr>
          <p:nvPr>
            <p:ph type="subTitle" idx="6"/>
          </p:nvPr>
        </p:nvSpPr>
        <p:spPr>
          <a:xfrm>
            <a:off x="1020350" y="3846645"/>
            <a:ext cx="3138900" cy="578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19"/>
          <p:cNvSpPr txBox="1">
            <a:spLocks noGrp="1"/>
          </p:cNvSpPr>
          <p:nvPr>
            <p:ph type="subTitle" idx="7"/>
          </p:nvPr>
        </p:nvSpPr>
        <p:spPr>
          <a:xfrm>
            <a:off x="4984750" y="3514814"/>
            <a:ext cx="31389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98" name="Google Shape;198;p19"/>
          <p:cNvSpPr txBox="1">
            <a:spLocks noGrp="1"/>
          </p:cNvSpPr>
          <p:nvPr>
            <p:ph type="subTitle" idx="8"/>
          </p:nvPr>
        </p:nvSpPr>
        <p:spPr>
          <a:xfrm>
            <a:off x="4984751" y="3846647"/>
            <a:ext cx="3138900" cy="578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extLst>
      <p:ext uri="{BB962C8B-B14F-4D97-AF65-F5344CB8AC3E}">
        <p14:creationId xmlns:p14="http://schemas.microsoft.com/office/powerpoint/2010/main" val="389767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CUSTOM">
    <p:bg>
      <p:bgPr>
        <a:gradFill>
          <a:gsLst>
            <a:gs pos="0">
              <a:schemeClr val="lt1"/>
            </a:gs>
            <a:gs pos="100000">
              <a:schemeClr val="dk2"/>
            </a:gs>
          </a:gsLst>
          <a:lin ang="13500032" scaled="0"/>
        </a:gra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232900" y="-58626"/>
            <a:ext cx="10141432" cy="5348633"/>
            <a:chOff x="-232900" y="-58626"/>
            <a:chExt cx="10141432" cy="5348633"/>
          </a:xfrm>
        </p:grpSpPr>
        <p:sp>
          <p:nvSpPr>
            <p:cNvPr id="101" name="Google Shape;101;p13"/>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sp>
          <p:nvSpPr>
            <p:cNvPr id="104" name="Google Shape;104;p13"/>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05" name="Google Shape;105;p13"/>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grpSp>
      <p:sp>
        <p:nvSpPr>
          <p:cNvPr id="106" name="Google Shape;106;p13"/>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a:lvl1pPr>
            <a:lvl2pPr lvl="1">
              <a:spcBef>
                <a:spcPts val="0"/>
              </a:spcBef>
              <a:spcAft>
                <a:spcPts val="0"/>
              </a:spcAft>
              <a:buSzPts val="3300"/>
              <a:buNone/>
              <a:defRPr/>
            </a:lvl2pPr>
            <a:lvl3pPr lvl="2">
              <a:spcBef>
                <a:spcPts val="0"/>
              </a:spcBef>
              <a:spcAft>
                <a:spcPts val="0"/>
              </a:spcAft>
              <a:buSzPts val="3300"/>
              <a:buNone/>
              <a:defRPr/>
            </a:lvl3pPr>
            <a:lvl4pPr lvl="3">
              <a:spcBef>
                <a:spcPts val="0"/>
              </a:spcBef>
              <a:spcAft>
                <a:spcPts val="0"/>
              </a:spcAft>
              <a:buSzPts val="3300"/>
              <a:buNone/>
              <a:defRPr/>
            </a:lvl4pPr>
            <a:lvl5pPr lvl="4">
              <a:spcBef>
                <a:spcPts val="0"/>
              </a:spcBef>
              <a:spcAft>
                <a:spcPts val="0"/>
              </a:spcAft>
              <a:buSzPts val="3300"/>
              <a:buNone/>
              <a:defRPr/>
            </a:lvl5pPr>
            <a:lvl6pPr lvl="5">
              <a:spcBef>
                <a:spcPts val="0"/>
              </a:spcBef>
              <a:spcAft>
                <a:spcPts val="0"/>
              </a:spcAft>
              <a:buSzPts val="3300"/>
              <a:buNone/>
              <a:defRPr/>
            </a:lvl6pPr>
            <a:lvl7pPr lvl="6">
              <a:spcBef>
                <a:spcPts val="0"/>
              </a:spcBef>
              <a:spcAft>
                <a:spcPts val="0"/>
              </a:spcAft>
              <a:buSzPts val="3300"/>
              <a:buNone/>
              <a:defRPr/>
            </a:lvl7pPr>
            <a:lvl8pPr lvl="7">
              <a:spcBef>
                <a:spcPts val="0"/>
              </a:spcBef>
              <a:spcAft>
                <a:spcPts val="0"/>
              </a:spcAft>
              <a:buSzPts val="3300"/>
              <a:buNone/>
              <a:defRPr/>
            </a:lvl8pPr>
            <a:lvl9pPr lvl="8">
              <a:spcBef>
                <a:spcPts val="0"/>
              </a:spcBef>
              <a:spcAft>
                <a:spcPts val="0"/>
              </a:spcAft>
              <a:buSzPts val="3300"/>
              <a:buNone/>
              <a:defRPr/>
            </a:lvl9pPr>
          </a:lstStyle>
          <a:p>
            <a:endParaRPr/>
          </a:p>
        </p:txBody>
      </p:sp>
      <p:sp>
        <p:nvSpPr>
          <p:cNvPr id="107" name="Google Shape;107;p13"/>
          <p:cNvSpPr txBox="1">
            <a:spLocks noGrp="1"/>
          </p:cNvSpPr>
          <p:nvPr>
            <p:ph type="title" idx="2" hasCustomPrompt="1"/>
          </p:nvPr>
        </p:nvSpPr>
        <p:spPr>
          <a:xfrm>
            <a:off x="1327836" y="1086551"/>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08" name="Google Shape;108;p13"/>
          <p:cNvSpPr txBox="1">
            <a:spLocks noGrp="1"/>
          </p:cNvSpPr>
          <p:nvPr>
            <p:ph type="subTitle" idx="1"/>
          </p:nvPr>
        </p:nvSpPr>
        <p:spPr>
          <a:xfrm>
            <a:off x="1327826" y="1779237"/>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9" name="Google Shape;109;p13"/>
          <p:cNvSpPr txBox="1">
            <a:spLocks noGrp="1"/>
          </p:cNvSpPr>
          <p:nvPr>
            <p:ph type="subTitle" idx="3"/>
          </p:nvPr>
        </p:nvSpPr>
        <p:spPr>
          <a:xfrm>
            <a:off x="1327836" y="2157960"/>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0" name="Google Shape;110;p13"/>
          <p:cNvSpPr txBox="1">
            <a:spLocks noGrp="1"/>
          </p:cNvSpPr>
          <p:nvPr>
            <p:ph type="title" idx="4" hasCustomPrompt="1"/>
          </p:nvPr>
        </p:nvSpPr>
        <p:spPr>
          <a:xfrm>
            <a:off x="4955136" y="1086551"/>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1" name="Google Shape;111;p13"/>
          <p:cNvSpPr txBox="1">
            <a:spLocks noGrp="1"/>
          </p:cNvSpPr>
          <p:nvPr>
            <p:ph type="subTitle" idx="5"/>
          </p:nvPr>
        </p:nvSpPr>
        <p:spPr>
          <a:xfrm>
            <a:off x="4955125" y="1779237"/>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2" name="Google Shape;112;p13"/>
          <p:cNvSpPr txBox="1">
            <a:spLocks noGrp="1"/>
          </p:cNvSpPr>
          <p:nvPr>
            <p:ph type="subTitle" idx="6"/>
          </p:nvPr>
        </p:nvSpPr>
        <p:spPr>
          <a:xfrm>
            <a:off x="4955136" y="2157960"/>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3" name="Google Shape;113;p13"/>
          <p:cNvSpPr txBox="1">
            <a:spLocks noGrp="1"/>
          </p:cNvSpPr>
          <p:nvPr>
            <p:ph type="title" idx="7" hasCustomPrompt="1"/>
          </p:nvPr>
        </p:nvSpPr>
        <p:spPr>
          <a:xfrm>
            <a:off x="1327836" y="2724162"/>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4" name="Google Shape;114;p13"/>
          <p:cNvSpPr txBox="1">
            <a:spLocks noGrp="1"/>
          </p:cNvSpPr>
          <p:nvPr>
            <p:ph type="subTitle" idx="8"/>
          </p:nvPr>
        </p:nvSpPr>
        <p:spPr>
          <a:xfrm>
            <a:off x="1327826" y="3416954"/>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5" name="Google Shape;115;p13"/>
          <p:cNvSpPr txBox="1">
            <a:spLocks noGrp="1"/>
          </p:cNvSpPr>
          <p:nvPr>
            <p:ph type="subTitle" idx="9"/>
          </p:nvPr>
        </p:nvSpPr>
        <p:spPr>
          <a:xfrm>
            <a:off x="1327836" y="3795822"/>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13"/>
          <p:cNvSpPr txBox="1">
            <a:spLocks noGrp="1"/>
          </p:cNvSpPr>
          <p:nvPr>
            <p:ph type="title" idx="13" hasCustomPrompt="1"/>
          </p:nvPr>
        </p:nvSpPr>
        <p:spPr>
          <a:xfrm>
            <a:off x="4955136" y="2724162"/>
            <a:ext cx="911100" cy="715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117" name="Google Shape;117;p13"/>
          <p:cNvSpPr txBox="1">
            <a:spLocks noGrp="1"/>
          </p:cNvSpPr>
          <p:nvPr>
            <p:ph type="subTitle" idx="14"/>
          </p:nvPr>
        </p:nvSpPr>
        <p:spPr>
          <a:xfrm>
            <a:off x="4955125" y="3416955"/>
            <a:ext cx="3140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b="1">
                <a:solidFill>
                  <a:schemeClr val="lt2"/>
                </a:solidFill>
                <a:latin typeface="Cambay"/>
                <a:ea typeface="Cambay"/>
                <a:cs typeface="Cambay"/>
                <a:sym typeface="Camb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8" name="Google Shape;118;p13"/>
          <p:cNvSpPr txBox="1">
            <a:spLocks noGrp="1"/>
          </p:cNvSpPr>
          <p:nvPr>
            <p:ph type="subTitle" idx="15"/>
          </p:nvPr>
        </p:nvSpPr>
        <p:spPr>
          <a:xfrm>
            <a:off x="4955136" y="3795822"/>
            <a:ext cx="2499000" cy="543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p:cSld name="CUSTOM_3_1">
    <p:bg>
      <p:bgPr>
        <a:gradFill>
          <a:gsLst>
            <a:gs pos="0">
              <a:schemeClr val="lt1"/>
            </a:gs>
            <a:gs pos="100000">
              <a:schemeClr val="dk2"/>
            </a:gs>
          </a:gsLst>
          <a:lin ang="18900044" scaled="0"/>
        </a:gradFill>
        <a:effectLst/>
      </p:bgPr>
    </p:bg>
    <p:spTree>
      <p:nvGrpSpPr>
        <p:cNvPr id="1" name="Shape 152"/>
        <p:cNvGrpSpPr/>
        <p:nvPr/>
      </p:nvGrpSpPr>
      <p:grpSpPr>
        <a:xfrm>
          <a:off x="0" y="0"/>
          <a:ext cx="0" cy="0"/>
          <a:chOff x="0" y="0"/>
          <a:chExt cx="0" cy="0"/>
        </a:xfrm>
      </p:grpSpPr>
      <p:grpSp>
        <p:nvGrpSpPr>
          <p:cNvPr id="153" name="Google Shape;153;p17"/>
          <p:cNvGrpSpPr/>
          <p:nvPr/>
        </p:nvGrpSpPr>
        <p:grpSpPr>
          <a:xfrm>
            <a:off x="-62576" y="-60793"/>
            <a:ext cx="10084525" cy="5354693"/>
            <a:chOff x="-62576" y="-60793"/>
            <a:chExt cx="10084525" cy="5354693"/>
          </a:xfrm>
        </p:grpSpPr>
        <p:sp>
          <p:nvSpPr>
            <p:cNvPr id="154" name="Google Shape;154;p17"/>
            <p:cNvSpPr/>
            <p:nvPr/>
          </p:nvSpPr>
          <p:spPr>
            <a:xfrm rot="5400000">
              <a:off x="6210407" y="2210400"/>
              <a:ext cx="5146500" cy="72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p:nvPr/>
          </p:nvSpPr>
          <p:spPr>
            <a:xfrm>
              <a:off x="-62576" y="4609325"/>
              <a:ext cx="8467029" cy="673900"/>
            </a:xfrm>
            <a:custGeom>
              <a:avLst/>
              <a:gdLst/>
              <a:ahLst/>
              <a:cxnLst/>
              <a:rect l="l" t="t" r="r" b="b"/>
              <a:pathLst>
                <a:path w="303369" h="26956" extrusionOk="0">
                  <a:moveTo>
                    <a:pt x="190" y="0"/>
                  </a:moveTo>
                  <a:lnTo>
                    <a:pt x="0" y="26956"/>
                  </a:lnTo>
                  <a:lnTo>
                    <a:pt x="303369" y="26210"/>
                  </a:lnTo>
                  <a:lnTo>
                    <a:pt x="303369" y="430"/>
                  </a:lnTo>
                  <a:close/>
                </a:path>
              </a:pathLst>
            </a:custGeom>
            <a:solidFill>
              <a:schemeClr val="lt2"/>
            </a:solidFill>
            <a:ln>
              <a:noFill/>
            </a:ln>
          </p:spPr>
        </p:sp>
        <p:sp>
          <p:nvSpPr>
            <p:cNvPr id="156" name="Google Shape;156;p17"/>
            <p:cNvSpPr/>
            <p:nvPr/>
          </p:nvSpPr>
          <p:spPr>
            <a:xfrm>
              <a:off x="5072405" y="4617200"/>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57" name="Google Shape;157;p17"/>
            <p:cNvSpPr/>
            <p:nvPr/>
          </p:nvSpPr>
          <p:spPr>
            <a:xfrm>
              <a:off x="6401130" y="4617050"/>
              <a:ext cx="2021700" cy="669050"/>
            </a:xfrm>
            <a:custGeom>
              <a:avLst/>
              <a:gdLst/>
              <a:ahLst/>
              <a:cxnLst/>
              <a:rect l="l" t="t" r="r" b="b"/>
              <a:pathLst>
                <a:path w="80868" h="26762" extrusionOk="0">
                  <a:moveTo>
                    <a:pt x="6867" y="6"/>
                  </a:moveTo>
                  <a:lnTo>
                    <a:pt x="0" y="26762"/>
                  </a:lnTo>
                  <a:lnTo>
                    <a:pt x="80868" y="26608"/>
                  </a:lnTo>
                  <a:lnTo>
                    <a:pt x="80850" y="0"/>
                  </a:lnTo>
                  <a:close/>
                </a:path>
              </a:pathLst>
            </a:custGeom>
            <a:gradFill>
              <a:gsLst>
                <a:gs pos="0">
                  <a:schemeClr val="lt2"/>
                </a:gs>
                <a:gs pos="100000">
                  <a:schemeClr val="accent2"/>
                </a:gs>
              </a:gsLst>
              <a:lin ang="2700006" scaled="0"/>
            </a:gradFill>
            <a:ln>
              <a:noFill/>
            </a:ln>
          </p:spPr>
        </p:sp>
        <p:sp>
          <p:nvSpPr>
            <p:cNvPr id="158" name="Google Shape;158;p17"/>
            <p:cNvSpPr/>
            <p:nvPr/>
          </p:nvSpPr>
          <p:spPr>
            <a:xfrm rot="10800000" flipH="1">
              <a:off x="724265" y="-60793"/>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7"/>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60" name="Google Shape;160;p17"/>
          <p:cNvSpPr txBox="1">
            <a:spLocks noGrp="1"/>
          </p:cNvSpPr>
          <p:nvPr>
            <p:ph type="subTitle" idx="1"/>
          </p:nvPr>
        </p:nvSpPr>
        <p:spPr>
          <a:xfrm>
            <a:off x="950500" y="2419925"/>
            <a:ext cx="22434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61" name="Google Shape;161;p17"/>
          <p:cNvSpPr txBox="1">
            <a:spLocks noGrp="1"/>
          </p:cNvSpPr>
          <p:nvPr>
            <p:ph type="subTitle" idx="2"/>
          </p:nvPr>
        </p:nvSpPr>
        <p:spPr>
          <a:xfrm>
            <a:off x="950500" y="2739234"/>
            <a:ext cx="2243400" cy="85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17"/>
          <p:cNvSpPr txBox="1">
            <a:spLocks noGrp="1"/>
          </p:cNvSpPr>
          <p:nvPr>
            <p:ph type="subTitle" idx="3"/>
          </p:nvPr>
        </p:nvSpPr>
        <p:spPr>
          <a:xfrm>
            <a:off x="3390903" y="2419925"/>
            <a:ext cx="22434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63" name="Google Shape;163;p17"/>
          <p:cNvSpPr txBox="1">
            <a:spLocks noGrp="1"/>
          </p:cNvSpPr>
          <p:nvPr>
            <p:ph type="subTitle" idx="4"/>
          </p:nvPr>
        </p:nvSpPr>
        <p:spPr>
          <a:xfrm>
            <a:off x="3390900" y="2739234"/>
            <a:ext cx="2243400" cy="85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4" name="Google Shape;164;p17"/>
          <p:cNvSpPr txBox="1">
            <a:spLocks noGrp="1"/>
          </p:cNvSpPr>
          <p:nvPr>
            <p:ph type="subTitle" idx="5"/>
          </p:nvPr>
        </p:nvSpPr>
        <p:spPr>
          <a:xfrm>
            <a:off x="5831305" y="2419925"/>
            <a:ext cx="22434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65" name="Google Shape;165;p17"/>
          <p:cNvSpPr txBox="1">
            <a:spLocks noGrp="1"/>
          </p:cNvSpPr>
          <p:nvPr>
            <p:ph type="subTitle" idx="6"/>
          </p:nvPr>
        </p:nvSpPr>
        <p:spPr>
          <a:xfrm>
            <a:off x="5831300" y="2739234"/>
            <a:ext cx="2243400" cy="85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3">
    <p:bg>
      <p:bgPr>
        <a:gradFill>
          <a:gsLst>
            <a:gs pos="0">
              <a:schemeClr val="lt1"/>
            </a:gs>
            <a:gs pos="100000">
              <a:schemeClr val="dk2"/>
            </a:gs>
          </a:gsLst>
          <a:lin ang="18900044" scaled="0"/>
        </a:gradFill>
        <a:effectLst/>
      </p:bgPr>
    </p:bg>
    <p:spTree>
      <p:nvGrpSpPr>
        <p:cNvPr id="1" name="Shape 166"/>
        <p:cNvGrpSpPr/>
        <p:nvPr/>
      </p:nvGrpSpPr>
      <p:grpSpPr>
        <a:xfrm>
          <a:off x="0" y="0"/>
          <a:ext cx="0" cy="0"/>
          <a:chOff x="0" y="0"/>
          <a:chExt cx="0" cy="0"/>
        </a:xfrm>
      </p:grpSpPr>
      <p:grpSp>
        <p:nvGrpSpPr>
          <p:cNvPr id="167" name="Google Shape;167;p18"/>
          <p:cNvGrpSpPr/>
          <p:nvPr/>
        </p:nvGrpSpPr>
        <p:grpSpPr>
          <a:xfrm>
            <a:off x="-232900" y="-58626"/>
            <a:ext cx="10141432" cy="5348633"/>
            <a:chOff x="-232900" y="-58626"/>
            <a:chExt cx="10141432" cy="5348633"/>
          </a:xfrm>
        </p:grpSpPr>
        <p:sp>
          <p:nvSpPr>
            <p:cNvPr id="168" name="Google Shape;168;p18"/>
            <p:cNvSpPr/>
            <p:nvPr/>
          </p:nvSpPr>
          <p:spPr>
            <a:xfrm rot="-5400000">
              <a:off x="-2216100" y="2214600"/>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sp>
          <p:nvSpPr>
            <p:cNvPr id="171" name="Google Shape;171;p18"/>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172" name="Google Shape;172;p18"/>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grpSp>
      <p:sp>
        <p:nvSpPr>
          <p:cNvPr id="173" name="Google Shape;173;p18"/>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174" name="Google Shape;174;p18"/>
          <p:cNvSpPr txBox="1">
            <a:spLocks noGrp="1"/>
          </p:cNvSpPr>
          <p:nvPr>
            <p:ph type="subTitle" idx="1"/>
          </p:nvPr>
        </p:nvSpPr>
        <p:spPr>
          <a:xfrm>
            <a:off x="2057050" y="1743926"/>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75" name="Google Shape;175;p18"/>
          <p:cNvSpPr txBox="1">
            <a:spLocks noGrp="1"/>
          </p:cNvSpPr>
          <p:nvPr>
            <p:ph type="subTitle" idx="2"/>
          </p:nvPr>
        </p:nvSpPr>
        <p:spPr>
          <a:xfrm>
            <a:off x="2057051" y="2067328"/>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18"/>
          <p:cNvSpPr txBox="1">
            <a:spLocks noGrp="1"/>
          </p:cNvSpPr>
          <p:nvPr>
            <p:ph type="subTitle" idx="3"/>
          </p:nvPr>
        </p:nvSpPr>
        <p:spPr>
          <a:xfrm>
            <a:off x="5729325" y="1743926"/>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77" name="Google Shape;177;p18"/>
          <p:cNvSpPr txBox="1">
            <a:spLocks noGrp="1"/>
          </p:cNvSpPr>
          <p:nvPr>
            <p:ph type="subTitle" idx="4"/>
          </p:nvPr>
        </p:nvSpPr>
        <p:spPr>
          <a:xfrm>
            <a:off x="5729326" y="2067328"/>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8" name="Google Shape;178;p18"/>
          <p:cNvSpPr txBox="1">
            <a:spLocks noGrp="1"/>
          </p:cNvSpPr>
          <p:nvPr>
            <p:ph type="subTitle" idx="5"/>
          </p:nvPr>
        </p:nvSpPr>
        <p:spPr>
          <a:xfrm>
            <a:off x="2057050" y="3126970"/>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79" name="Google Shape;179;p18"/>
          <p:cNvSpPr txBox="1">
            <a:spLocks noGrp="1"/>
          </p:cNvSpPr>
          <p:nvPr>
            <p:ph type="subTitle" idx="6"/>
          </p:nvPr>
        </p:nvSpPr>
        <p:spPr>
          <a:xfrm>
            <a:off x="2057051" y="3450371"/>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0" name="Google Shape;180;p18"/>
          <p:cNvSpPr txBox="1">
            <a:spLocks noGrp="1"/>
          </p:cNvSpPr>
          <p:nvPr>
            <p:ph type="subTitle" idx="7"/>
          </p:nvPr>
        </p:nvSpPr>
        <p:spPr>
          <a:xfrm>
            <a:off x="5729325" y="3126970"/>
            <a:ext cx="2597700" cy="4101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Cambay"/>
              <a:buNone/>
              <a:defRPr sz="2200" b="1">
                <a:solidFill>
                  <a:schemeClr val="lt2"/>
                </a:solidFill>
                <a:latin typeface="Cambay"/>
                <a:ea typeface="Cambay"/>
                <a:cs typeface="Cambay"/>
                <a:sym typeface="Cambay"/>
              </a:defRPr>
            </a:lvl1pPr>
            <a:lvl2pPr lvl="1" rtl="0">
              <a:spcBef>
                <a:spcPts val="0"/>
              </a:spcBef>
              <a:spcAft>
                <a:spcPts val="0"/>
              </a:spcAft>
              <a:buSzPts val="1400"/>
              <a:buFont typeface="Cambay"/>
              <a:buNone/>
              <a:defRPr>
                <a:latin typeface="Cambay"/>
                <a:ea typeface="Cambay"/>
                <a:cs typeface="Cambay"/>
                <a:sym typeface="Cambay"/>
              </a:defRPr>
            </a:lvl2pPr>
            <a:lvl3pPr lvl="2" rtl="0">
              <a:spcBef>
                <a:spcPts val="0"/>
              </a:spcBef>
              <a:spcAft>
                <a:spcPts val="0"/>
              </a:spcAft>
              <a:buSzPts val="1400"/>
              <a:buFont typeface="Cambay"/>
              <a:buNone/>
              <a:defRPr>
                <a:latin typeface="Cambay"/>
                <a:ea typeface="Cambay"/>
                <a:cs typeface="Cambay"/>
                <a:sym typeface="Cambay"/>
              </a:defRPr>
            </a:lvl3pPr>
            <a:lvl4pPr lvl="3" rtl="0">
              <a:spcBef>
                <a:spcPts val="0"/>
              </a:spcBef>
              <a:spcAft>
                <a:spcPts val="0"/>
              </a:spcAft>
              <a:buSzPts val="1400"/>
              <a:buFont typeface="Cambay"/>
              <a:buNone/>
              <a:defRPr>
                <a:latin typeface="Cambay"/>
                <a:ea typeface="Cambay"/>
                <a:cs typeface="Cambay"/>
                <a:sym typeface="Cambay"/>
              </a:defRPr>
            </a:lvl4pPr>
            <a:lvl5pPr lvl="4" rtl="0">
              <a:spcBef>
                <a:spcPts val="0"/>
              </a:spcBef>
              <a:spcAft>
                <a:spcPts val="0"/>
              </a:spcAft>
              <a:buSzPts val="1400"/>
              <a:buFont typeface="Cambay"/>
              <a:buNone/>
              <a:defRPr>
                <a:latin typeface="Cambay"/>
                <a:ea typeface="Cambay"/>
                <a:cs typeface="Cambay"/>
                <a:sym typeface="Cambay"/>
              </a:defRPr>
            </a:lvl5pPr>
            <a:lvl6pPr lvl="5" rtl="0">
              <a:spcBef>
                <a:spcPts val="0"/>
              </a:spcBef>
              <a:spcAft>
                <a:spcPts val="0"/>
              </a:spcAft>
              <a:buSzPts val="1400"/>
              <a:buFont typeface="Cambay"/>
              <a:buNone/>
              <a:defRPr>
                <a:latin typeface="Cambay"/>
                <a:ea typeface="Cambay"/>
                <a:cs typeface="Cambay"/>
                <a:sym typeface="Cambay"/>
              </a:defRPr>
            </a:lvl6pPr>
            <a:lvl7pPr lvl="6" rtl="0">
              <a:spcBef>
                <a:spcPts val="0"/>
              </a:spcBef>
              <a:spcAft>
                <a:spcPts val="0"/>
              </a:spcAft>
              <a:buSzPts val="1400"/>
              <a:buFont typeface="Cambay"/>
              <a:buNone/>
              <a:defRPr>
                <a:latin typeface="Cambay"/>
                <a:ea typeface="Cambay"/>
                <a:cs typeface="Cambay"/>
                <a:sym typeface="Cambay"/>
              </a:defRPr>
            </a:lvl7pPr>
            <a:lvl8pPr lvl="7" rtl="0">
              <a:spcBef>
                <a:spcPts val="0"/>
              </a:spcBef>
              <a:spcAft>
                <a:spcPts val="0"/>
              </a:spcAft>
              <a:buSzPts val="1400"/>
              <a:buFont typeface="Cambay"/>
              <a:buNone/>
              <a:defRPr>
                <a:latin typeface="Cambay"/>
                <a:ea typeface="Cambay"/>
                <a:cs typeface="Cambay"/>
                <a:sym typeface="Cambay"/>
              </a:defRPr>
            </a:lvl8pPr>
            <a:lvl9pPr lvl="8" rtl="0">
              <a:spcBef>
                <a:spcPts val="0"/>
              </a:spcBef>
              <a:spcAft>
                <a:spcPts val="0"/>
              </a:spcAft>
              <a:buSzPts val="1400"/>
              <a:buFont typeface="Cambay"/>
              <a:buNone/>
              <a:defRPr>
                <a:latin typeface="Cambay"/>
                <a:ea typeface="Cambay"/>
                <a:cs typeface="Cambay"/>
                <a:sym typeface="Cambay"/>
              </a:defRPr>
            </a:lvl9pPr>
          </a:lstStyle>
          <a:p>
            <a:endParaRPr/>
          </a:p>
        </p:txBody>
      </p:sp>
      <p:sp>
        <p:nvSpPr>
          <p:cNvPr id="181" name="Google Shape;181;p18"/>
          <p:cNvSpPr txBox="1">
            <a:spLocks noGrp="1"/>
          </p:cNvSpPr>
          <p:nvPr>
            <p:ph type="subTitle" idx="8"/>
          </p:nvPr>
        </p:nvSpPr>
        <p:spPr>
          <a:xfrm>
            <a:off x="5729326" y="3450371"/>
            <a:ext cx="2597700" cy="578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bg>
      <p:bgPr>
        <a:gradFill>
          <a:gsLst>
            <a:gs pos="0">
              <a:schemeClr val="lt1"/>
            </a:gs>
            <a:gs pos="100000">
              <a:schemeClr val="dk2"/>
            </a:gs>
          </a:gsLst>
          <a:lin ang="8099331" scaled="0"/>
        </a:gradFill>
        <a:effectLst/>
      </p:bgPr>
    </p:bg>
    <p:spTree>
      <p:nvGrpSpPr>
        <p:cNvPr id="1" name="Shape 353"/>
        <p:cNvGrpSpPr/>
        <p:nvPr/>
      </p:nvGrpSpPr>
      <p:grpSpPr>
        <a:xfrm>
          <a:off x="0" y="0"/>
          <a:ext cx="0" cy="0"/>
          <a:chOff x="0" y="0"/>
          <a:chExt cx="0" cy="0"/>
        </a:xfrm>
      </p:grpSpPr>
      <p:grpSp>
        <p:nvGrpSpPr>
          <p:cNvPr id="354" name="Google Shape;354;p33"/>
          <p:cNvGrpSpPr/>
          <p:nvPr/>
        </p:nvGrpSpPr>
        <p:grpSpPr>
          <a:xfrm>
            <a:off x="-232900" y="-58626"/>
            <a:ext cx="10141432" cy="5348633"/>
            <a:chOff x="-232900" y="-58626"/>
            <a:chExt cx="10141432" cy="5348633"/>
          </a:xfrm>
        </p:grpSpPr>
        <p:sp>
          <p:nvSpPr>
            <p:cNvPr id="355" name="Google Shape;355;p33"/>
            <p:cNvSpPr/>
            <p:nvPr/>
          </p:nvSpPr>
          <p:spPr>
            <a:xfrm flipH="1">
              <a:off x="-33789" y="-58626"/>
              <a:ext cx="9297685" cy="598895"/>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3"/>
            <p:cNvSpPr/>
            <p:nvPr/>
          </p:nvSpPr>
          <p:spPr>
            <a:xfrm rot="10800000" flipH="1">
              <a:off x="-232900" y="4610587"/>
              <a:ext cx="9763125" cy="304800"/>
            </a:xfrm>
            <a:custGeom>
              <a:avLst/>
              <a:gdLst/>
              <a:ahLst/>
              <a:cxnLst/>
              <a:rect l="l" t="t" r="r" b="b"/>
              <a:pathLst>
                <a:path w="390525" h="12192" extrusionOk="0">
                  <a:moveTo>
                    <a:pt x="0" y="12192"/>
                  </a:moveTo>
                  <a:lnTo>
                    <a:pt x="164973" y="12192"/>
                  </a:lnTo>
                  <a:lnTo>
                    <a:pt x="176022" y="0"/>
                  </a:lnTo>
                  <a:lnTo>
                    <a:pt x="390525" y="0"/>
                  </a:lnTo>
                </a:path>
              </a:pathLst>
            </a:custGeom>
            <a:noFill/>
            <a:ln w="9525" cap="flat" cmpd="sng">
              <a:solidFill>
                <a:schemeClr val="lt2"/>
              </a:solidFill>
              <a:prstDash val="solid"/>
              <a:round/>
              <a:headEnd type="none" w="med" len="med"/>
              <a:tailEnd type="none" w="med" len="med"/>
            </a:ln>
          </p:spPr>
        </p:sp>
        <p:sp>
          <p:nvSpPr>
            <p:cNvPr id="357" name="Google Shape;357;p33"/>
            <p:cNvSpPr/>
            <p:nvPr/>
          </p:nvSpPr>
          <p:spPr>
            <a:xfrm>
              <a:off x="6558107" y="4613307"/>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sp>
        <p:sp>
          <p:nvSpPr>
            <p:cNvPr id="358" name="Google Shape;358;p33"/>
            <p:cNvSpPr/>
            <p:nvPr/>
          </p:nvSpPr>
          <p:spPr>
            <a:xfrm>
              <a:off x="7886832" y="4613307"/>
              <a:ext cx="2021700" cy="668900"/>
            </a:xfrm>
            <a:custGeom>
              <a:avLst/>
              <a:gdLst/>
              <a:ahLst/>
              <a:cxnLst/>
              <a:rect l="l" t="t" r="r" b="b"/>
              <a:pathLst>
                <a:path w="80868" h="26756" extrusionOk="0">
                  <a:moveTo>
                    <a:pt x="6867" y="0"/>
                  </a:moveTo>
                  <a:lnTo>
                    <a:pt x="0" y="26756"/>
                  </a:lnTo>
                  <a:lnTo>
                    <a:pt x="80868" y="26602"/>
                  </a:lnTo>
                  <a:lnTo>
                    <a:pt x="80866" y="279"/>
                  </a:lnTo>
                  <a:close/>
                </a:path>
              </a:pathLst>
            </a:custGeom>
            <a:gradFill>
              <a:gsLst>
                <a:gs pos="0">
                  <a:schemeClr val="lt2"/>
                </a:gs>
                <a:gs pos="100000">
                  <a:schemeClr val="accent2"/>
                </a:gs>
              </a:gsLst>
              <a:lin ang="2700006" scaled="0"/>
            </a:gradFill>
            <a:ln>
              <a:noFill/>
            </a:ln>
          </p:spPr>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bg>
      <p:bgPr>
        <a:gradFill>
          <a:gsLst>
            <a:gs pos="0">
              <a:schemeClr val="lt1"/>
            </a:gs>
            <a:gs pos="100000">
              <a:schemeClr val="dk2"/>
            </a:gs>
          </a:gsLst>
          <a:lin ang="18900732" scaled="0"/>
        </a:gradFill>
        <a:effectLst/>
      </p:bgPr>
    </p:bg>
    <p:spTree>
      <p:nvGrpSpPr>
        <p:cNvPr id="1" name="Shape 359"/>
        <p:cNvGrpSpPr/>
        <p:nvPr/>
      </p:nvGrpSpPr>
      <p:grpSpPr>
        <a:xfrm>
          <a:off x="0" y="0"/>
          <a:ext cx="0" cy="0"/>
          <a:chOff x="0" y="0"/>
          <a:chExt cx="0" cy="0"/>
        </a:xfrm>
      </p:grpSpPr>
      <p:grpSp>
        <p:nvGrpSpPr>
          <p:cNvPr id="360" name="Google Shape;360;p34"/>
          <p:cNvGrpSpPr/>
          <p:nvPr/>
        </p:nvGrpSpPr>
        <p:grpSpPr>
          <a:xfrm>
            <a:off x="-594014" y="-19776"/>
            <a:ext cx="9738014" cy="5342996"/>
            <a:chOff x="-594014" y="-19776"/>
            <a:chExt cx="9738014" cy="5342996"/>
          </a:xfrm>
        </p:grpSpPr>
        <p:sp>
          <p:nvSpPr>
            <p:cNvPr id="361" name="Google Shape;361;p34"/>
            <p:cNvSpPr/>
            <p:nvPr/>
          </p:nvSpPr>
          <p:spPr>
            <a:xfrm rot="-5400000">
              <a:off x="6213600" y="2216125"/>
              <a:ext cx="51465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rot="10800000" flipH="1">
              <a:off x="-26301" y="-19776"/>
              <a:ext cx="8450292" cy="3846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9500" y="4598900"/>
              <a:ext cx="8438595" cy="544632"/>
            </a:xfrm>
            <a:custGeom>
              <a:avLst/>
              <a:gdLst/>
              <a:ahLst/>
              <a:cxnLst/>
              <a:rect l="l" t="t" r="r" b="b"/>
              <a:pathLst>
                <a:path w="337274" h="26384" extrusionOk="0">
                  <a:moveTo>
                    <a:pt x="95" y="0"/>
                  </a:moveTo>
                  <a:lnTo>
                    <a:pt x="0" y="26384"/>
                  </a:lnTo>
                  <a:lnTo>
                    <a:pt x="337274" y="26348"/>
                  </a:lnTo>
                  <a:lnTo>
                    <a:pt x="337274" y="568"/>
                  </a:lnTo>
                  <a:close/>
                </a:path>
              </a:pathLst>
            </a:custGeom>
            <a:solidFill>
              <a:schemeClr val="lt2"/>
            </a:solidFill>
            <a:ln>
              <a:noFill/>
            </a:ln>
          </p:spPr>
        </p:sp>
        <p:sp>
          <p:nvSpPr>
            <p:cNvPr id="364" name="Google Shape;364;p34"/>
            <p:cNvSpPr/>
            <p:nvPr/>
          </p:nvSpPr>
          <p:spPr>
            <a:xfrm>
              <a:off x="5065975" y="4606475"/>
              <a:ext cx="1099425" cy="547350"/>
            </a:xfrm>
            <a:custGeom>
              <a:avLst/>
              <a:gdLst/>
              <a:ahLst/>
              <a:cxnLst/>
              <a:rect l="l" t="t" r="r" b="b"/>
              <a:pathLst>
                <a:path w="43977" h="21894" extrusionOk="0">
                  <a:moveTo>
                    <a:pt x="5575" y="0"/>
                  </a:moveTo>
                  <a:lnTo>
                    <a:pt x="0" y="21846"/>
                  </a:lnTo>
                  <a:lnTo>
                    <a:pt x="38362" y="21894"/>
                  </a:lnTo>
                  <a:lnTo>
                    <a:pt x="43977" y="87"/>
                  </a:lnTo>
                  <a:close/>
                </a:path>
              </a:pathLst>
            </a:custGeom>
            <a:gradFill>
              <a:gsLst>
                <a:gs pos="0">
                  <a:schemeClr val="lt2"/>
                </a:gs>
                <a:gs pos="100000">
                  <a:schemeClr val="accent2"/>
                </a:gs>
              </a:gsLst>
              <a:lin ang="2700006" scaled="0"/>
            </a:gradFill>
            <a:ln>
              <a:noFill/>
            </a:ln>
          </p:spPr>
        </p:sp>
        <p:sp>
          <p:nvSpPr>
            <p:cNvPr id="365" name="Google Shape;365;p34"/>
            <p:cNvSpPr/>
            <p:nvPr/>
          </p:nvSpPr>
          <p:spPr>
            <a:xfrm>
              <a:off x="6318950" y="4609250"/>
              <a:ext cx="2111125" cy="541900"/>
            </a:xfrm>
            <a:custGeom>
              <a:avLst/>
              <a:gdLst/>
              <a:ahLst/>
              <a:cxnLst/>
              <a:rect l="l" t="t" r="r" b="b"/>
              <a:pathLst>
                <a:path w="84445" h="21676" extrusionOk="0">
                  <a:moveTo>
                    <a:pt x="5603" y="0"/>
                  </a:moveTo>
                  <a:lnTo>
                    <a:pt x="0" y="21676"/>
                  </a:lnTo>
                  <a:lnTo>
                    <a:pt x="84445" y="21502"/>
                  </a:lnTo>
                  <a:lnTo>
                    <a:pt x="84445" y="47"/>
                  </a:lnTo>
                  <a:close/>
                </a:path>
              </a:pathLst>
            </a:custGeom>
            <a:gradFill>
              <a:gsLst>
                <a:gs pos="0">
                  <a:schemeClr val="lt2"/>
                </a:gs>
                <a:gs pos="100000">
                  <a:schemeClr val="accent2"/>
                </a:gs>
              </a:gsLst>
              <a:lin ang="2700006" scaled="0"/>
            </a:gradFill>
            <a:ln>
              <a:noFill/>
            </a:ln>
          </p:spPr>
        </p:sp>
        <p:sp>
          <p:nvSpPr>
            <p:cNvPr id="366" name="Google Shape;366;p34"/>
            <p:cNvSpPr/>
            <p:nvPr/>
          </p:nvSpPr>
          <p:spPr>
            <a:xfrm flipH="1">
              <a:off x="-594014" y="4873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dk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416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675" y="521225"/>
            <a:ext cx="7714800" cy="578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1pPr>
            <a:lvl2pPr lvl="1">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2pPr>
            <a:lvl3pPr lvl="2">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3pPr>
            <a:lvl4pPr lvl="3">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4pPr>
            <a:lvl5pPr lvl="4">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5pPr>
            <a:lvl6pPr lvl="5">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6pPr>
            <a:lvl7pPr lvl="6">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7pPr>
            <a:lvl8pPr lvl="7">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8pPr>
            <a:lvl9pPr lvl="8">
              <a:spcBef>
                <a:spcPts val="0"/>
              </a:spcBef>
              <a:spcAft>
                <a:spcPts val="0"/>
              </a:spcAft>
              <a:buClr>
                <a:schemeClr val="dk1"/>
              </a:buClr>
              <a:buSzPts val="3300"/>
              <a:buFont typeface="Cambay"/>
              <a:buNone/>
              <a:defRPr sz="3300" b="1">
                <a:solidFill>
                  <a:schemeClr val="dk1"/>
                </a:solidFill>
                <a:latin typeface="Cambay"/>
                <a:ea typeface="Cambay"/>
                <a:cs typeface="Cambay"/>
                <a:sym typeface="Cambay"/>
              </a:defRPr>
            </a:lvl9pPr>
          </a:lstStyle>
          <a:p>
            <a:endParaRPr/>
          </a:p>
        </p:txBody>
      </p:sp>
      <p:sp>
        <p:nvSpPr>
          <p:cNvPr id="7" name="Google Shape;7;p1"/>
          <p:cNvSpPr txBox="1">
            <a:spLocks noGrp="1"/>
          </p:cNvSpPr>
          <p:nvPr>
            <p:ph type="body" idx="1"/>
          </p:nvPr>
        </p:nvSpPr>
        <p:spPr>
          <a:xfrm>
            <a:off x="714675" y="1159054"/>
            <a:ext cx="7714800" cy="3448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00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59" r:id="rId4"/>
    <p:sldLayoutId id="2147483663" r:id="rId5"/>
    <p:sldLayoutId id="2147483664" r:id="rId6"/>
    <p:sldLayoutId id="2147483679" r:id="rId7"/>
    <p:sldLayoutId id="2147483680"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pe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image" Target="../media/image19.png"/><Relationship Id="rId1" Type="http://schemas.openxmlformats.org/officeDocument/2006/relationships/slideLayout" Target="../slideLayouts/slideLayout19.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jpeg"/><Relationship Id="rId14" Type="http://schemas.openxmlformats.org/officeDocument/2006/relationships/image" Target="../media/image31.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41.jfif"/></Relationships>
</file>

<file path=ppt/slides/_rels/slide22.xml.rels><?xml version="1.0" encoding="UTF-8" standalone="yes"?>
<Relationships xmlns="http://schemas.openxmlformats.org/package/2006/relationships"><Relationship Id="rId8" Type="http://schemas.openxmlformats.org/officeDocument/2006/relationships/image" Target="../media/image47.jfif"/><Relationship Id="rId3" Type="http://schemas.openxmlformats.org/officeDocument/2006/relationships/image" Target="../media/image42.jpeg"/><Relationship Id="rId7" Type="http://schemas.openxmlformats.org/officeDocument/2006/relationships/image" Target="../media/image46.jfif"/><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49.jpeg"/><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16.xml"/><Relationship Id="rId5" Type="http://schemas.openxmlformats.org/officeDocument/2006/relationships/image" Target="../media/image36.jpe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www.google.com/maps/search/?api=1&amp;query="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0.png"/><Relationship Id="rId4"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g"/><Relationship Id="rId7" Type="http://schemas.openxmlformats.org/officeDocument/2006/relationships/image" Target="../media/image65.jpg"/><Relationship Id="rId2" Type="http://schemas.openxmlformats.org/officeDocument/2006/relationships/notesSlide" Target="../notesSlides/notesSlide39.xml"/><Relationship Id="rId1" Type="http://schemas.openxmlformats.org/officeDocument/2006/relationships/slideLayout" Target="../slideLayouts/slideLayout2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 Id="rId9" Type="http://schemas.openxmlformats.org/officeDocument/2006/relationships/image" Target="../media/image67.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microsoft.com/office/2007/relationships/hdphoto" Target="../media/hdphoto1.wdp"/><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38"/>
          <p:cNvGrpSpPr/>
          <p:nvPr/>
        </p:nvGrpSpPr>
        <p:grpSpPr>
          <a:xfrm>
            <a:off x="-76375" y="543413"/>
            <a:ext cx="10211600" cy="686675"/>
            <a:chOff x="-76375" y="543413"/>
            <a:chExt cx="10211600" cy="686675"/>
          </a:xfrm>
        </p:grpSpPr>
        <p:sp>
          <p:nvSpPr>
            <p:cNvPr id="378" name="Google Shape;378;p38"/>
            <p:cNvSpPr/>
            <p:nvPr/>
          </p:nvSpPr>
          <p:spPr>
            <a:xfrm rot="10800000" flipH="1">
              <a:off x="-76375" y="833014"/>
              <a:ext cx="5928727" cy="381896"/>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8"/>
            <p:cNvGrpSpPr/>
            <p:nvPr/>
          </p:nvGrpSpPr>
          <p:grpSpPr>
            <a:xfrm>
              <a:off x="5557850" y="543413"/>
              <a:ext cx="4577375" cy="686675"/>
              <a:chOff x="5557850" y="543413"/>
              <a:chExt cx="4577375" cy="686675"/>
            </a:xfrm>
          </p:grpSpPr>
          <p:sp>
            <p:nvSpPr>
              <p:cNvPr id="380" name="Google Shape;380;p38"/>
              <p:cNvSpPr/>
              <p:nvPr/>
            </p:nvSpPr>
            <p:spPr>
              <a:xfrm>
                <a:off x="5557850" y="543413"/>
                <a:ext cx="4577375" cy="658575"/>
              </a:xfrm>
              <a:custGeom>
                <a:avLst/>
                <a:gdLst/>
                <a:ahLst/>
                <a:cxnLst/>
                <a:rect l="l" t="t" r="r" b="b"/>
                <a:pathLst>
                  <a:path w="183095" h="26343" extrusionOk="0">
                    <a:moveTo>
                      <a:pt x="6858" y="0"/>
                    </a:moveTo>
                    <a:lnTo>
                      <a:pt x="0" y="26343"/>
                    </a:lnTo>
                    <a:lnTo>
                      <a:pt x="183095" y="26103"/>
                    </a:lnTo>
                    <a:lnTo>
                      <a:pt x="183095" y="323"/>
                    </a:lnTo>
                    <a:close/>
                  </a:path>
                </a:pathLst>
              </a:custGeom>
              <a:solidFill>
                <a:schemeClr val="lt2"/>
              </a:solidFill>
              <a:ln>
                <a:noFill/>
              </a:ln>
            </p:spPr>
            <p:txBody>
              <a:bodyPr/>
              <a:lstStyle/>
              <a:p>
                <a:endParaRPr lang="en-US"/>
              </a:p>
            </p:txBody>
          </p:sp>
          <p:sp>
            <p:nvSpPr>
              <p:cNvPr id="381" name="Google Shape;381;p38"/>
              <p:cNvSpPr/>
              <p:nvPr/>
            </p:nvSpPr>
            <p:spPr>
              <a:xfrm>
                <a:off x="6746100" y="553388"/>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txBody>
              <a:bodyPr/>
              <a:lstStyle/>
              <a:p>
                <a:endParaRPr lang="en-US"/>
              </a:p>
            </p:txBody>
          </p:sp>
          <p:sp>
            <p:nvSpPr>
              <p:cNvPr id="382" name="Google Shape;382;p38"/>
              <p:cNvSpPr/>
              <p:nvPr/>
            </p:nvSpPr>
            <p:spPr>
              <a:xfrm>
                <a:off x="8074825" y="553388"/>
                <a:ext cx="2021700" cy="668900"/>
              </a:xfrm>
              <a:custGeom>
                <a:avLst/>
                <a:gdLst/>
                <a:ahLst/>
                <a:cxnLst/>
                <a:rect l="l" t="t" r="r" b="b"/>
                <a:pathLst>
                  <a:path w="80868" h="26756" extrusionOk="0">
                    <a:moveTo>
                      <a:pt x="6867" y="0"/>
                    </a:moveTo>
                    <a:lnTo>
                      <a:pt x="0" y="26756"/>
                    </a:lnTo>
                    <a:lnTo>
                      <a:pt x="80868" y="26602"/>
                    </a:lnTo>
                    <a:lnTo>
                      <a:pt x="80678" y="1456"/>
                    </a:lnTo>
                    <a:close/>
                  </a:path>
                </a:pathLst>
              </a:custGeom>
              <a:gradFill>
                <a:gsLst>
                  <a:gs pos="0">
                    <a:schemeClr val="lt2"/>
                  </a:gs>
                  <a:gs pos="100000">
                    <a:schemeClr val="accent2"/>
                  </a:gs>
                </a:gsLst>
                <a:lin ang="2700006" scaled="0"/>
              </a:gradFill>
              <a:ln>
                <a:noFill/>
              </a:ln>
            </p:spPr>
            <p:txBody>
              <a:bodyPr/>
              <a:lstStyle/>
              <a:p>
                <a:endParaRPr lang="en-US"/>
              </a:p>
            </p:txBody>
          </p:sp>
        </p:grpSp>
      </p:grpSp>
      <p:sp>
        <p:nvSpPr>
          <p:cNvPr id="383" name="Google Shape;383;p38"/>
          <p:cNvSpPr txBox="1">
            <a:spLocks noGrp="1"/>
          </p:cNvSpPr>
          <p:nvPr>
            <p:ph type="ctrTitle"/>
          </p:nvPr>
        </p:nvSpPr>
        <p:spPr>
          <a:xfrm>
            <a:off x="714675" y="993531"/>
            <a:ext cx="3898500" cy="2610877"/>
          </a:xfrm>
          <a:prstGeom prst="rect">
            <a:avLst/>
          </a:prstGeom>
        </p:spPr>
        <p:txBody>
          <a:bodyPr spcFirstLastPara="1" wrap="square" lIns="91425" tIns="91425" rIns="91425" bIns="91425" anchor="b" anchorCtr="0">
            <a:noAutofit/>
          </a:bodyPr>
          <a:lstStyle/>
          <a:p>
            <a:pPr marL="0" lvl="0" indent="0" algn="l" rtl="0">
              <a:spcBef>
                <a:spcPts val="0"/>
              </a:spcBef>
              <a:spcAft>
                <a:spcPts val="200"/>
              </a:spcAft>
              <a:buNone/>
            </a:pPr>
            <a:r>
              <a:rPr lang="en-US" sz="3200" b="1" dirty="0"/>
              <a:t>ADAS:</a:t>
            </a:r>
            <a:br>
              <a:rPr lang="en-US" sz="3200" b="1" dirty="0"/>
            </a:br>
            <a:r>
              <a:rPr lang="en-US" sz="3200" b="1" dirty="0"/>
              <a:t>Powered Driver Monitoring And Enhanced Child Safety in vehicles</a:t>
            </a:r>
            <a:endParaRPr sz="3200" dirty="0"/>
          </a:p>
        </p:txBody>
      </p:sp>
      <p:sp>
        <p:nvSpPr>
          <p:cNvPr id="384" name="Google Shape;384;p38"/>
          <p:cNvSpPr txBox="1">
            <a:spLocks noGrp="1"/>
          </p:cNvSpPr>
          <p:nvPr>
            <p:ph type="subTitle" idx="1"/>
          </p:nvPr>
        </p:nvSpPr>
        <p:spPr>
          <a:xfrm>
            <a:off x="714675" y="3621515"/>
            <a:ext cx="3898500" cy="688972"/>
          </a:xfrm>
          <a:prstGeom prst="rect">
            <a:avLst/>
          </a:prstGeom>
        </p:spPr>
        <p:txBody>
          <a:bodyPr spcFirstLastPara="1" wrap="square" lIns="91425" tIns="91425" rIns="91425" bIns="91425" anchor="t" anchorCtr="0">
            <a:noAutofit/>
          </a:bodyPr>
          <a:lstStyle/>
          <a:p>
            <a:r>
              <a:rPr lang="en-GB" dirty="0"/>
              <a:t>Supervised By:</a:t>
            </a:r>
          </a:p>
          <a:p>
            <a:r>
              <a:rPr lang="en-GB" dirty="0"/>
              <a:t> DR. Abdullah Nabil</a:t>
            </a:r>
          </a:p>
        </p:txBody>
      </p:sp>
      <p:pic>
        <p:nvPicPr>
          <p:cNvPr id="385" name="Google Shape;385;p38"/>
          <p:cNvPicPr preferRelativeResize="0">
            <a:picLocks noGrp="1"/>
          </p:cNvPicPr>
          <p:nvPr>
            <p:ph type="pic" idx="2"/>
          </p:nvPr>
        </p:nvPicPr>
        <p:blipFill rotWithShape="1">
          <a:blip r:embed="rId3">
            <a:alphaModFix/>
          </a:blip>
          <a:srcRect l="8985" t="9338" r="-6015"/>
          <a:stretch/>
        </p:blipFill>
        <p:spPr>
          <a:xfrm>
            <a:off x="4745200" y="1187487"/>
            <a:ext cx="5293500" cy="3299100"/>
          </a:xfrm>
          <a:prstGeom prst="parallelogram">
            <a:avLst>
              <a:gd name="adj" fmla="val 25000"/>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diagram of a computer chip">
            <a:extLst>
              <a:ext uri="{FF2B5EF4-FFF2-40B4-BE49-F238E27FC236}">
                <a16:creationId xmlns:a16="http://schemas.microsoft.com/office/drawing/2014/main" id="{EE5DEAEB-E499-D2B8-790D-13E919238362}"/>
              </a:ext>
            </a:extLst>
          </p:cNvPr>
          <p:cNvPicPr>
            <a:picLocks noChangeAspect="1"/>
          </p:cNvPicPr>
          <p:nvPr/>
        </p:nvPicPr>
        <p:blipFill>
          <a:blip r:embed="rId2"/>
          <a:stretch>
            <a:fillRect/>
          </a:stretch>
        </p:blipFill>
        <p:spPr>
          <a:xfrm>
            <a:off x="0" y="0"/>
            <a:ext cx="9144000" cy="4594860"/>
          </a:xfrm>
          <a:prstGeom prst="rect">
            <a:avLst/>
          </a:prstGeom>
        </p:spPr>
      </p:pic>
    </p:spTree>
    <p:extLst>
      <p:ext uri="{BB962C8B-B14F-4D97-AF65-F5344CB8AC3E}">
        <p14:creationId xmlns:p14="http://schemas.microsoft.com/office/powerpoint/2010/main" val="3975601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42"/>
          <p:cNvPicPr preferRelativeResize="0">
            <a:picLocks noGrp="1"/>
          </p:cNvPicPr>
          <p:nvPr>
            <p:ph type="pic" idx="3"/>
          </p:nvPr>
        </p:nvPicPr>
        <p:blipFill rotWithShape="1">
          <a:blip r:embed="rId3"/>
          <a:srcRect l="12482" r="21645"/>
          <a:stretch/>
        </p:blipFill>
        <p:spPr>
          <a:xfrm>
            <a:off x="3861311" y="-48174"/>
            <a:ext cx="5349364" cy="5295899"/>
          </a:xfrm>
          <a:prstGeom prst="parallelogram">
            <a:avLst>
              <a:gd name="adj" fmla="val 25000"/>
            </a:avLst>
          </a:prstGeom>
          <a:scene3d>
            <a:camera prst="orthographicFront">
              <a:rot lat="0" lon="600000" rev="0"/>
            </a:camera>
            <a:lightRig rig="threePt" dir="t"/>
          </a:scene3d>
        </p:spPr>
      </p:pic>
      <p:sp>
        <p:nvSpPr>
          <p:cNvPr id="425" name="Google Shape;425;p42"/>
          <p:cNvSpPr txBox="1">
            <a:spLocks noGrp="1"/>
          </p:cNvSpPr>
          <p:nvPr>
            <p:ph type="title"/>
          </p:nvPr>
        </p:nvSpPr>
        <p:spPr>
          <a:xfrm>
            <a:off x="767887" y="2157907"/>
            <a:ext cx="3624375" cy="194578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Driver Mentoring </a:t>
            </a:r>
            <a:r>
              <a:rPr lang="en" dirty="0"/>
              <a:t> System</a:t>
            </a:r>
            <a:endParaRPr dirty="0"/>
          </a:p>
        </p:txBody>
      </p:sp>
      <p:sp>
        <p:nvSpPr>
          <p:cNvPr id="426" name="Google Shape;426;p42"/>
          <p:cNvSpPr txBox="1">
            <a:spLocks noGrp="1"/>
          </p:cNvSpPr>
          <p:nvPr>
            <p:ph type="title" idx="2"/>
          </p:nvPr>
        </p:nvSpPr>
        <p:spPr>
          <a:xfrm>
            <a:off x="1019475" y="819600"/>
            <a:ext cx="1560600" cy="11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flipH="1">
            <a:off x="-594014" y="4492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851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AA05A-DB30-7088-2927-5A178B744514}"/>
              </a:ext>
            </a:extLst>
          </p:cNvPr>
          <p:cNvSpPr>
            <a:spLocks noGrp="1"/>
          </p:cNvSpPr>
          <p:nvPr>
            <p:ph type="ctrTitle"/>
          </p:nvPr>
        </p:nvSpPr>
        <p:spPr>
          <a:xfrm>
            <a:off x="474762" y="1"/>
            <a:ext cx="3287613" cy="1673706"/>
          </a:xfrm>
        </p:spPr>
        <p:txBody>
          <a:bodyPr>
            <a:normAutofit fontScale="90000"/>
          </a:bodyPr>
          <a:lstStyle/>
          <a:p>
            <a:pPr algn="l"/>
            <a:r>
              <a:rPr lang="en-US" sz="3600" kern="1200" dirty="0">
                <a:solidFill>
                  <a:schemeClr val="tx1">
                    <a:lumMod val="85000"/>
                  </a:schemeClr>
                </a:solidFill>
                <a:latin typeface="+mj-lt"/>
                <a:ea typeface="+mj-ea"/>
                <a:cs typeface="+mj-cs"/>
              </a:rPr>
              <a:t>Driver Monitoring System</a:t>
            </a:r>
            <a:endParaRPr lang="en-US" sz="3600" dirty="0">
              <a:solidFill>
                <a:schemeClr val="tx1">
                  <a:lumMod val="85000"/>
                </a:schemeClr>
              </a:solidFill>
            </a:endParaRPr>
          </a:p>
        </p:txBody>
      </p:sp>
      <p:pic>
        <p:nvPicPr>
          <p:cNvPr id="4" name="Picture 3">
            <a:extLst>
              <a:ext uri="{FF2B5EF4-FFF2-40B4-BE49-F238E27FC236}">
                <a16:creationId xmlns:a16="http://schemas.microsoft.com/office/drawing/2014/main" id="{92177648-885C-4497-5650-20CEEF56E8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37178" r="-1" b="-1"/>
          <a:stretch/>
        </p:blipFill>
        <p:spPr>
          <a:xfrm>
            <a:off x="4723507" y="631032"/>
            <a:ext cx="3945731" cy="353069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sp>
        <p:nvSpPr>
          <p:cNvPr id="8" name="Shape 3">
            <a:extLst>
              <a:ext uri="{FF2B5EF4-FFF2-40B4-BE49-F238E27FC236}">
                <a16:creationId xmlns:a16="http://schemas.microsoft.com/office/drawing/2014/main" id="{F2F6CF21-60E6-2356-CA95-85042F81AEDF}"/>
              </a:ext>
            </a:extLst>
          </p:cNvPr>
          <p:cNvSpPr/>
          <p:nvPr/>
        </p:nvSpPr>
        <p:spPr>
          <a:xfrm>
            <a:off x="171418" y="1713181"/>
            <a:ext cx="296105" cy="296105"/>
          </a:xfrm>
          <a:prstGeom prst="roundRect">
            <a:avLst>
              <a:gd name="adj" fmla="val 20004"/>
            </a:avLst>
          </a:prstGeom>
          <a:solidFill>
            <a:srgbClr val="3D3D42"/>
          </a:solidFill>
          <a:ln w="7620">
            <a:solidFill>
              <a:srgbClr val="56565B"/>
            </a:solidFill>
            <a:prstDash val="solid"/>
          </a:ln>
        </p:spPr>
        <p:txBody>
          <a:bodyPr/>
          <a:lstStyle/>
          <a:p>
            <a:endParaRPr lang="en-US" sz="1050"/>
          </a:p>
        </p:txBody>
      </p:sp>
      <p:sp>
        <p:nvSpPr>
          <p:cNvPr id="10" name="Text 4">
            <a:extLst>
              <a:ext uri="{FF2B5EF4-FFF2-40B4-BE49-F238E27FC236}">
                <a16:creationId xmlns:a16="http://schemas.microsoft.com/office/drawing/2014/main" id="{3FC2899B-8A88-1507-3857-BA87658CC834}"/>
              </a:ext>
            </a:extLst>
          </p:cNvPr>
          <p:cNvSpPr/>
          <p:nvPr/>
        </p:nvSpPr>
        <p:spPr>
          <a:xfrm>
            <a:off x="290597" y="1762476"/>
            <a:ext cx="57680" cy="197449"/>
          </a:xfrm>
          <a:prstGeom prst="rect">
            <a:avLst/>
          </a:prstGeom>
          <a:noFill/>
          <a:ln/>
        </p:spPr>
        <p:txBody>
          <a:bodyPr wrap="none" rtlCol="0" anchor="t"/>
          <a:lstStyle/>
          <a:p>
            <a:pPr algn="ctr" defTabSz="521208">
              <a:lnSpc>
                <a:spcPts val="1547"/>
              </a:lnSpc>
              <a:spcAft>
                <a:spcPts val="450"/>
              </a:spcAft>
            </a:pPr>
            <a:r>
              <a:rPr lang="en-US" sz="1547" kern="1200">
                <a:solidFill>
                  <a:srgbClr val="E5E0DF"/>
                </a:solidFill>
                <a:latin typeface="Poppins" pitchFamily="34" charset="0"/>
                <a:ea typeface="+mn-ea"/>
                <a:cs typeface="Poppins" pitchFamily="34" charset="-120"/>
              </a:rPr>
              <a:t>1</a:t>
            </a:r>
            <a:endParaRPr lang="en-US" sz="2036"/>
          </a:p>
        </p:txBody>
      </p:sp>
      <p:sp>
        <p:nvSpPr>
          <p:cNvPr id="17" name="Text 5">
            <a:extLst>
              <a:ext uri="{FF2B5EF4-FFF2-40B4-BE49-F238E27FC236}">
                <a16:creationId xmlns:a16="http://schemas.microsoft.com/office/drawing/2014/main" id="{3E6713F7-3715-55DF-03D7-3785D49D5D25}"/>
              </a:ext>
            </a:extLst>
          </p:cNvPr>
          <p:cNvSpPr/>
          <p:nvPr/>
        </p:nvSpPr>
        <p:spPr>
          <a:xfrm>
            <a:off x="599110" y="1713182"/>
            <a:ext cx="1645315" cy="205630"/>
          </a:xfrm>
          <a:prstGeom prst="rect">
            <a:avLst/>
          </a:prstGeom>
          <a:noFill/>
          <a:ln/>
        </p:spPr>
        <p:txBody>
          <a:bodyPr wrap="none" rtlCol="0" anchor="t"/>
          <a:lstStyle/>
          <a:p>
            <a:pPr defTabSz="521208">
              <a:lnSpc>
                <a:spcPts val="1612"/>
              </a:lnSpc>
              <a:spcAft>
                <a:spcPts val="450"/>
              </a:spcAft>
            </a:pPr>
            <a:r>
              <a:rPr lang="en-US" sz="1289" kern="1200" dirty="0">
                <a:solidFill>
                  <a:srgbClr val="E5E0DF"/>
                </a:solidFill>
                <a:latin typeface="Poppins" pitchFamily="34" charset="0"/>
                <a:ea typeface="+mn-ea"/>
                <a:cs typeface="Poppins" pitchFamily="34" charset="-120"/>
              </a:rPr>
              <a:t>14 Classes</a:t>
            </a:r>
            <a:endParaRPr lang="en-US" sz="1697" dirty="0"/>
          </a:p>
        </p:txBody>
      </p:sp>
      <p:sp>
        <p:nvSpPr>
          <p:cNvPr id="19" name="Text 6">
            <a:extLst>
              <a:ext uri="{FF2B5EF4-FFF2-40B4-BE49-F238E27FC236}">
                <a16:creationId xmlns:a16="http://schemas.microsoft.com/office/drawing/2014/main" id="{50696CD0-17EF-24C6-DE43-4D34D404F986}"/>
              </a:ext>
            </a:extLst>
          </p:cNvPr>
          <p:cNvSpPr/>
          <p:nvPr/>
        </p:nvSpPr>
        <p:spPr>
          <a:xfrm>
            <a:off x="599110" y="1997764"/>
            <a:ext cx="3887135" cy="210608"/>
          </a:xfrm>
          <a:prstGeom prst="rect">
            <a:avLst/>
          </a:prstGeom>
          <a:noFill/>
          <a:ln/>
        </p:spPr>
        <p:txBody>
          <a:bodyPr wrap="none" rtlCol="0" anchor="t"/>
          <a:lstStyle/>
          <a:p>
            <a:pPr defTabSz="521208">
              <a:lnSpc>
                <a:spcPts val="1651"/>
              </a:lnSpc>
              <a:spcAft>
                <a:spcPts val="450"/>
              </a:spcAft>
            </a:pPr>
            <a:r>
              <a:rPr lang="en-US" sz="1032" kern="1200" dirty="0">
                <a:solidFill>
                  <a:srgbClr val="E5E0DF"/>
                </a:solidFill>
                <a:latin typeface="Roboto" pitchFamily="34" charset="0"/>
                <a:ea typeface="Roboto" pitchFamily="34" charset="-122"/>
                <a:cs typeface="Roboto" pitchFamily="34" charset="-120"/>
              </a:rPr>
              <a:t>Distraction, drowsiness, and other behaviors</a:t>
            </a:r>
            <a:endParaRPr lang="en-US" sz="1358" dirty="0"/>
          </a:p>
        </p:txBody>
      </p:sp>
      <p:sp>
        <p:nvSpPr>
          <p:cNvPr id="32" name="Shape 7">
            <a:extLst>
              <a:ext uri="{FF2B5EF4-FFF2-40B4-BE49-F238E27FC236}">
                <a16:creationId xmlns:a16="http://schemas.microsoft.com/office/drawing/2014/main" id="{6D130F51-73AE-8536-9FD8-9ECABA026D67}"/>
              </a:ext>
            </a:extLst>
          </p:cNvPr>
          <p:cNvSpPr/>
          <p:nvPr/>
        </p:nvSpPr>
        <p:spPr>
          <a:xfrm>
            <a:off x="171418" y="2487977"/>
            <a:ext cx="296105" cy="296105"/>
          </a:xfrm>
          <a:prstGeom prst="roundRect">
            <a:avLst>
              <a:gd name="adj" fmla="val 20004"/>
            </a:avLst>
          </a:prstGeom>
          <a:solidFill>
            <a:srgbClr val="3D3D42"/>
          </a:solidFill>
          <a:ln w="7620">
            <a:solidFill>
              <a:srgbClr val="56565B"/>
            </a:solidFill>
            <a:prstDash val="solid"/>
          </a:ln>
        </p:spPr>
        <p:txBody>
          <a:bodyPr/>
          <a:lstStyle/>
          <a:p>
            <a:endParaRPr lang="en-US" sz="1050"/>
          </a:p>
        </p:txBody>
      </p:sp>
      <p:sp>
        <p:nvSpPr>
          <p:cNvPr id="34" name="Text 8">
            <a:extLst>
              <a:ext uri="{FF2B5EF4-FFF2-40B4-BE49-F238E27FC236}">
                <a16:creationId xmlns:a16="http://schemas.microsoft.com/office/drawing/2014/main" id="{2B750D50-643A-5EC1-B5D1-AD359445CD78}"/>
              </a:ext>
            </a:extLst>
          </p:cNvPr>
          <p:cNvSpPr/>
          <p:nvPr/>
        </p:nvSpPr>
        <p:spPr>
          <a:xfrm>
            <a:off x="262983" y="2537271"/>
            <a:ext cx="112906" cy="197449"/>
          </a:xfrm>
          <a:prstGeom prst="rect">
            <a:avLst/>
          </a:prstGeom>
          <a:noFill/>
          <a:ln/>
        </p:spPr>
        <p:txBody>
          <a:bodyPr wrap="none" rtlCol="0" anchor="t"/>
          <a:lstStyle/>
          <a:p>
            <a:pPr algn="ctr" defTabSz="521208">
              <a:lnSpc>
                <a:spcPts val="1547"/>
              </a:lnSpc>
              <a:spcAft>
                <a:spcPts val="450"/>
              </a:spcAft>
            </a:pPr>
            <a:r>
              <a:rPr lang="en-US" sz="1547" kern="1200">
                <a:solidFill>
                  <a:srgbClr val="E5E0DF"/>
                </a:solidFill>
                <a:latin typeface="Poppins" pitchFamily="34" charset="0"/>
                <a:ea typeface="+mn-ea"/>
                <a:cs typeface="Poppins" pitchFamily="34" charset="-120"/>
              </a:rPr>
              <a:t>2</a:t>
            </a:r>
            <a:endParaRPr lang="en-US" sz="2036"/>
          </a:p>
        </p:txBody>
      </p:sp>
      <p:sp>
        <p:nvSpPr>
          <p:cNvPr id="36" name="Text 9">
            <a:extLst>
              <a:ext uri="{FF2B5EF4-FFF2-40B4-BE49-F238E27FC236}">
                <a16:creationId xmlns:a16="http://schemas.microsoft.com/office/drawing/2014/main" id="{23E42C68-C921-00C8-1C25-49E4C80A1423}"/>
              </a:ext>
            </a:extLst>
          </p:cNvPr>
          <p:cNvSpPr/>
          <p:nvPr/>
        </p:nvSpPr>
        <p:spPr>
          <a:xfrm>
            <a:off x="599110" y="2487978"/>
            <a:ext cx="1733676" cy="205630"/>
          </a:xfrm>
          <a:prstGeom prst="rect">
            <a:avLst/>
          </a:prstGeom>
          <a:noFill/>
          <a:ln/>
        </p:spPr>
        <p:txBody>
          <a:bodyPr wrap="none" rtlCol="0" anchor="t"/>
          <a:lstStyle/>
          <a:p>
            <a:pPr defTabSz="521208">
              <a:lnSpc>
                <a:spcPts val="1612"/>
              </a:lnSpc>
              <a:spcAft>
                <a:spcPts val="450"/>
              </a:spcAft>
            </a:pPr>
            <a:r>
              <a:rPr lang="en-US" sz="1289" kern="1200" dirty="0">
                <a:solidFill>
                  <a:srgbClr val="E5E0DF"/>
                </a:solidFill>
                <a:latin typeface="Poppins" pitchFamily="34" charset="0"/>
                <a:ea typeface="+mn-ea"/>
                <a:cs typeface="Poppins" pitchFamily="34" charset="-120"/>
              </a:rPr>
              <a:t>Real-Time Monitoring</a:t>
            </a:r>
            <a:endParaRPr lang="en-US" sz="1697" dirty="0"/>
          </a:p>
        </p:txBody>
      </p:sp>
      <p:sp>
        <p:nvSpPr>
          <p:cNvPr id="38" name="Text 10">
            <a:extLst>
              <a:ext uri="{FF2B5EF4-FFF2-40B4-BE49-F238E27FC236}">
                <a16:creationId xmlns:a16="http://schemas.microsoft.com/office/drawing/2014/main" id="{245387ED-61E7-D27E-3AC1-88F89AE35750}"/>
              </a:ext>
            </a:extLst>
          </p:cNvPr>
          <p:cNvSpPr/>
          <p:nvPr/>
        </p:nvSpPr>
        <p:spPr>
          <a:xfrm>
            <a:off x="599110" y="2772559"/>
            <a:ext cx="3887135" cy="210608"/>
          </a:xfrm>
          <a:prstGeom prst="rect">
            <a:avLst/>
          </a:prstGeom>
          <a:noFill/>
          <a:ln/>
        </p:spPr>
        <p:txBody>
          <a:bodyPr wrap="none" rtlCol="0" anchor="t"/>
          <a:lstStyle/>
          <a:p>
            <a:pPr defTabSz="521208">
              <a:lnSpc>
                <a:spcPts val="1651"/>
              </a:lnSpc>
              <a:spcAft>
                <a:spcPts val="450"/>
              </a:spcAft>
            </a:pPr>
            <a:r>
              <a:rPr lang="en-US" sz="1032" kern="1200" dirty="0">
                <a:solidFill>
                  <a:srgbClr val="E5E0DF"/>
                </a:solidFill>
                <a:latin typeface="Roboto" pitchFamily="34" charset="0"/>
                <a:ea typeface="Roboto" pitchFamily="34" charset="-122"/>
                <a:cs typeface="Roboto" pitchFamily="34" charset="-120"/>
              </a:rPr>
              <a:t>Alerts drivers to potential safety issues</a:t>
            </a:r>
            <a:endParaRPr lang="en-US" sz="1358" dirty="0"/>
          </a:p>
        </p:txBody>
      </p:sp>
      <p:sp>
        <p:nvSpPr>
          <p:cNvPr id="40" name="Shape 11">
            <a:extLst>
              <a:ext uri="{FF2B5EF4-FFF2-40B4-BE49-F238E27FC236}">
                <a16:creationId xmlns:a16="http://schemas.microsoft.com/office/drawing/2014/main" id="{50244342-F820-C010-2463-D40BBC735FDC}"/>
              </a:ext>
            </a:extLst>
          </p:cNvPr>
          <p:cNvSpPr/>
          <p:nvPr/>
        </p:nvSpPr>
        <p:spPr>
          <a:xfrm>
            <a:off x="171418" y="3262772"/>
            <a:ext cx="296105" cy="296105"/>
          </a:xfrm>
          <a:prstGeom prst="roundRect">
            <a:avLst>
              <a:gd name="adj" fmla="val 20004"/>
            </a:avLst>
          </a:prstGeom>
          <a:solidFill>
            <a:srgbClr val="3D3D42"/>
          </a:solidFill>
          <a:ln w="7620">
            <a:solidFill>
              <a:srgbClr val="56565B"/>
            </a:solidFill>
            <a:prstDash val="solid"/>
          </a:ln>
        </p:spPr>
        <p:txBody>
          <a:bodyPr/>
          <a:lstStyle/>
          <a:p>
            <a:endParaRPr lang="en-US" sz="1050"/>
          </a:p>
        </p:txBody>
      </p:sp>
      <p:sp>
        <p:nvSpPr>
          <p:cNvPr id="41" name="Text 12">
            <a:extLst>
              <a:ext uri="{FF2B5EF4-FFF2-40B4-BE49-F238E27FC236}">
                <a16:creationId xmlns:a16="http://schemas.microsoft.com/office/drawing/2014/main" id="{EF7F93E7-7F9E-E746-76AA-D6CA8C2CA1F2}"/>
              </a:ext>
            </a:extLst>
          </p:cNvPr>
          <p:cNvSpPr/>
          <p:nvPr/>
        </p:nvSpPr>
        <p:spPr>
          <a:xfrm>
            <a:off x="261688" y="3312066"/>
            <a:ext cx="115497" cy="197449"/>
          </a:xfrm>
          <a:prstGeom prst="rect">
            <a:avLst/>
          </a:prstGeom>
          <a:noFill/>
          <a:ln/>
        </p:spPr>
        <p:txBody>
          <a:bodyPr wrap="none" rtlCol="0" anchor="t"/>
          <a:lstStyle/>
          <a:p>
            <a:pPr algn="ctr" defTabSz="521208">
              <a:lnSpc>
                <a:spcPts val="1547"/>
              </a:lnSpc>
              <a:spcAft>
                <a:spcPts val="450"/>
              </a:spcAft>
            </a:pPr>
            <a:r>
              <a:rPr lang="en-US" sz="1547" kern="1200">
                <a:solidFill>
                  <a:srgbClr val="E5E0DF"/>
                </a:solidFill>
                <a:latin typeface="Poppins" pitchFamily="34" charset="0"/>
                <a:ea typeface="+mn-ea"/>
                <a:cs typeface="Poppins" pitchFamily="34" charset="-120"/>
              </a:rPr>
              <a:t>3</a:t>
            </a:r>
            <a:endParaRPr lang="en-US" sz="2036"/>
          </a:p>
        </p:txBody>
      </p:sp>
      <p:sp>
        <p:nvSpPr>
          <p:cNvPr id="42" name="Text 13">
            <a:extLst>
              <a:ext uri="{FF2B5EF4-FFF2-40B4-BE49-F238E27FC236}">
                <a16:creationId xmlns:a16="http://schemas.microsoft.com/office/drawing/2014/main" id="{9AD05998-E697-7A63-6397-9F616E9C3FAC}"/>
              </a:ext>
            </a:extLst>
          </p:cNvPr>
          <p:cNvSpPr/>
          <p:nvPr/>
        </p:nvSpPr>
        <p:spPr>
          <a:xfrm>
            <a:off x="599110" y="3262773"/>
            <a:ext cx="1645315" cy="205630"/>
          </a:xfrm>
          <a:prstGeom prst="rect">
            <a:avLst/>
          </a:prstGeom>
          <a:noFill/>
          <a:ln/>
        </p:spPr>
        <p:txBody>
          <a:bodyPr wrap="none" rtlCol="0" anchor="t"/>
          <a:lstStyle/>
          <a:p>
            <a:pPr defTabSz="521208">
              <a:lnSpc>
                <a:spcPts val="1612"/>
              </a:lnSpc>
              <a:spcAft>
                <a:spcPts val="450"/>
              </a:spcAft>
            </a:pPr>
            <a:r>
              <a:rPr lang="en-US" sz="1289" kern="1200" dirty="0">
                <a:solidFill>
                  <a:srgbClr val="E5E0DF"/>
                </a:solidFill>
                <a:latin typeface="Poppins" pitchFamily="34" charset="0"/>
                <a:ea typeface="+mn-ea"/>
                <a:cs typeface="Poppins" pitchFamily="34" charset="-120"/>
              </a:rPr>
              <a:t>YOLOv10 Model</a:t>
            </a:r>
            <a:endParaRPr lang="en-US" sz="1697" dirty="0"/>
          </a:p>
        </p:txBody>
      </p:sp>
      <p:sp>
        <p:nvSpPr>
          <p:cNvPr id="43" name="Text 14">
            <a:extLst>
              <a:ext uri="{FF2B5EF4-FFF2-40B4-BE49-F238E27FC236}">
                <a16:creationId xmlns:a16="http://schemas.microsoft.com/office/drawing/2014/main" id="{CD604F54-0AE7-9A36-6F9D-96A47AE65442}"/>
              </a:ext>
            </a:extLst>
          </p:cNvPr>
          <p:cNvSpPr/>
          <p:nvPr/>
        </p:nvSpPr>
        <p:spPr>
          <a:xfrm>
            <a:off x="599110" y="3547354"/>
            <a:ext cx="3887135" cy="210608"/>
          </a:xfrm>
          <a:prstGeom prst="rect">
            <a:avLst/>
          </a:prstGeom>
          <a:noFill/>
          <a:ln/>
        </p:spPr>
        <p:txBody>
          <a:bodyPr wrap="none" rtlCol="0" anchor="t"/>
          <a:lstStyle/>
          <a:p>
            <a:pPr defTabSz="521208">
              <a:lnSpc>
                <a:spcPts val="1651"/>
              </a:lnSpc>
              <a:spcAft>
                <a:spcPts val="450"/>
              </a:spcAft>
            </a:pPr>
            <a:r>
              <a:rPr lang="en-US" sz="1032" kern="1200" dirty="0">
                <a:solidFill>
                  <a:srgbClr val="E5E0DF"/>
                </a:solidFill>
                <a:latin typeface="Roboto" pitchFamily="34" charset="0"/>
                <a:ea typeface="Roboto" pitchFamily="34" charset="-122"/>
                <a:cs typeface="Roboto" pitchFamily="34" charset="-120"/>
              </a:rPr>
              <a:t>Deep learning for accurate detection</a:t>
            </a:r>
            <a:endParaRPr lang="en-US" sz="1358" dirty="0"/>
          </a:p>
        </p:txBody>
      </p:sp>
      <p:sp>
        <p:nvSpPr>
          <p:cNvPr id="44" name="Shape 15">
            <a:extLst>
              <a:ext uri="{FF2B5EF4-FFF2-40B4-BE49-F238E27FC236}">
                <a16:creationId xmlns:a16="http://schemas.microsoft.com/office/drawing/2014/main" id="{710FE69F-8C2C-B875-AF86-7B1F7512F72D}"/>
              </a:ext>
            </a:extLst>
          </p:cNvPr>
          <p:cNvSpPr/>
          <p:nvPr/>
        </p:nvSpPr>
        <p:spPr>
          <a:xfrm>
            <a:off x="171418" y="4037567"/>
            <a:ext cx="296105" cy="296105"/>
          </a:xfrm>
          <a:prstGeom prst="roundRect">
            <a:avLst>
              <a:gd name="adj" fmla="val 20004"/>
            </a:avLst>
          </a:prstGeom>
          <a:solidFill>
            <a:srgbClr val="3D3D42"/>
          </a:solidFill>
          <a:ln w="7620">
            <a:solidFill>
              <a:srgbClr val="56565B"/>
            </a:solidFill>
            <a:prstDash val="solid"/>
          </a:ln>
        </p:spPr>
        <p:txBody>
          <a:bodyPr/>
          <a:lstStyle/>
          <a:p>
            <a:endParaRPr lang="en-US" sz="1050"/>
          </a:p>
        </p:txBody>
      </p:sp>
      <p:sp>
        <p:nvSpPr>
          <p:cNvPr id="45" name="Text 16">
            <a:extLst>
              <a:ext uri="{FF2B5EF4-FFF2-40B4-BE49-F238E27FC236}">
                <a16:creationId xmlns:a16="http://schemas.microsoft.com/office/drawing/2014/main" id="{04271069-098D-9B49-4DFE-573F642B5F72}"/>
              </a:ext>
            </a:extLst>
          </p:cNvPr>
          <p:cNvSpPr/>
          <p:nvPr/>
        </p:nvSpPr>
        <p:spPr>
          <a:xfrm>
            <a:off x="258961" y="4086861"/>
            <a:ext cx="121019" cy="197449"/>
          </a:xfrm>
          <a:prstGeom prst="rect">
            <a:avLst/>
          </a:prstGeom>
          <a:noFill/>
          <a:ln/>
        </p:spPr>
        <p:txBody>
          <a:bodyPr wrap="none" rtlCol="0" anchor="t"/>
          <a:lstStyle/>
          <a:p>
            <a:pPr algn="ctr" defTabSz="521208">
              <a:lnSpc>
                <a:spcPts val="1547"/>
              </a:lnSpc>
              <a:spcAft>
                <a:spcPts val="450"/>
              </a:spcAft>
            </a:pPr>
            <a:r>
              <a:rPr lang="en-US" sz="1547" kern="1200">
                <a:solidFill>
                  <a:srgbClr val="E5E0DF"/>
                </a:solidFill>
                <a:latin typeface="Poppins" pitchFamily="34" charset="0"/>
                <a:ea typeface="+mn-ea"/>
                <a:cs typeface="Poppins" pitchFamily="34" charset="-120"/>
              </a:rPr>
              <a:t>4</a:t>
            </a:r>
            <a:endParaRPr lang="en-US" sz="2036"/>
          </a:p>
        </p:txBody>
      </p:sp>
      <p:sp>
        <p:nvSpPr>
          <p:cNvPr id="46" name="Text 17">
            <a:extLst>
              <a:ext uri="{FF2B5EF4-FFF2-40B4-BE49-F238E27FC236}">
                <a16:creationId xmlns:a16="http://schemas.microsoft.com/office/drawing/2014/main" id="{6EC5115E-1693-6ED4-40E8-9685AB5F9876}"/>
              </a:ext>
            </a:extLst>
          </p:cNvPr>
          <p:cNvSpPr/>
          <p:nvPr/>
        </p:nvSpPr>
        <p:spPr>
          <a:xfrm>
            <a:off x="599110" y="4037568"/>
            <a:ext cx="1645315" cy="205630"/>
          </a:xfrm>
          <a:prstGeom prst="rect">
            <a:avLst/>
          </a:prstGeom>
          <a:noFill/>
          <a:ln/>
        </p:spPr>
        <p:txBody>
          <a:bodyPr wrap="none" rtlCol="0" anchor="t"/>
          <a:lstStyle/>
          <a:p>
            <a:pPr defTabSz="521208">
              <a:lnSpc>
                <a:spcPts val="1612"/>
              </a:lnSpc>
              <a:spcAft>
                <a:spcPts val="450"/>
              </a:spcAft>
            </a:pPr>
            <a:r>
              <a:rPr lang="en-US" sz="1289" kern="1200" dirty="0">
                <a:solidFill>
                  <a:srgbClr val="E5E0DF"/>
                </a:solidFill>
                <a:latin typeface="Poppins" pitchFamily="34" charset="0"/>
                <a:ea typeface="+mn-ea"/>
                <a:cs typeface="Poppins" pitchFamily="34" charset="-120"/>
              </a:rPr>
              <a:t>Non-Intrusive</a:t>
            </a:r>
            <a:endParaRPr lang="en-US" sz="1697" dirty="0"/>
          </a:p>
        </p:txBody>
      </p:sp>
      <p:sp>
        <p:nvSpPr>
          <p:cNvPr id="47" name="Text 18">
            <a:extLst>
              <a:ext uri="{FF2B5EF4-FFF2-40B4-BE49-F238E27FC236}">
                <a16:creationId xmlns:a16="http://schemas.microsoft.com/office/drawing/2014/main" id="{6A4EB948-D356-8119-9B8C-E8D7E1DB7B53}"/>
              </a:ext>
            </a:extLst>
          </p:cNvPr>
          <p:cNvSpPr/>
          <p:nvPr/>
        </p:nvSpPr>
        <p:spPr>
          <a:xfrm>
            <a:off x="599110" y="4322149"/>
            <a:ext cx="3887135" cy="210608"/>
          </a:xfrm>
          <a:prstGeom prst="rect">
            <a:avLst/>
          </a:prstGeom>
          <a:noFill/>
          <a:ln/>
        </p:spPr>
        <p:txBody>
          <a:bodyPr wrap="none" rtlCol="0" anchor="t"/>
          <a:lstStyle/>
          <a:p>
            <a:pPr defTabSz="521208">
              <a:lnSpc>
                <a:spcPts val="1651"/>
              </a:lnSpc>
              <a:spcAft>
                <a:spcPts val="450"/>
              </a:spcAft>
            </a:pPr>
            <a:r>
              <a:rPr lang="en-US" sz="1032" kern="1200" dirty="0">
                <a:solidFill>
                  <a:srgbClr val="E5E0DF"/>
                </a:solidFill>
                <a:latin typeface="Roboto" pitchFamily="34" charset="0"/>
                <a:ea typeface="Roboto" pitchFamily="34" charset="-122"/>
                <a:cs typeface="Roboto" pitchFamily="34" charset="-120"/>
              </a:rPr>
              <a:t>No wearable devices required</a:t>
            </a:r>
            <a:endParaRPr lang="en-US" sz="1358" dirty="0"/>
          </a:p>
        </p:txBody>
      </p:sp>
    </p:spTree>
    <p:extLst>
      <p:ext uri="{BB962C8B-B14F-4D97-AF65-F5344CB8AC3E}">
        <p14:creationId xmlns:p14="http://schemas.microsoft.com/office/powerpoint/2010/main" val="769873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8" name="Google Shape;438;p43"/>
          <p:cNvSpPr/>
          <p:nvPr/>
        </p:nvSpPr>
        <p:spPr>
          <a:xfrm>
            <a:off x="-482850" y="3916988"/>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txBody>
          <a:bodyPr/>
          <a:lstStyle/>
          <a:p>
            <a:endParaRPr lang="en-US"/>
          </a:p>
        </p:txBody>
      </p:sp>
      <p:sp>
        <p:nvSpPr>
          <p:cNvPr id="439" name="Google Shape;439;p43"/>
          <p:cNvSpPr/>
          <p:nvPr/>
        </p:nvSpPr>
        <p:spPr>
          <a:xfrm>
            <a:off x="-1104621" y="4278886"/>
            <a:ext cx="7364863" cy="3352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diagram of driver monitoring system&#10;&#10;Description automatically generated">
            <a:extLst>
              <a:ext uri="{FF2B5EF4-FFF2-40B4-BE49-F238E27FC236}">
                <a16:creationId xmlns:a16="http://schemas.microsoft.com/office/drawing/2014/main" id="{42B85BA9-9B01-B4EE-EDCA-55B2AA7E8374}"/>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1608499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rrow: Pentagon 18">
            <a:extLst>
              <a:ext uri="{FF2B5EF4-FFF2-40B4-BE49-F238E27FC236}">
                <a16:creationId xmlns:a16="http://schemas.microsoft.com/office/drawing/2014/main" id="{D8387D10-6353-3808-56CD-D5769ED2D85B}"/>
              </a:ext>
            </a:extLst>
          </p:cNvPr>
          <p:cNvSpPr/>
          <p:nvPr/>
        </p:nvSpPr>
        <p:spPr>
          <a:xfrm>
            <a:off x="21411" y="87809"/>
            <a:ext cx="3300194" cy="1079659"/>
          </a:xfrm>
          <a:prstGeom prst="homePlate">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E404CB55-20EE-03EA-DC1F-C7EC562BD3AE}"/>
              </a:ext>
            </a:extLst>
          </p:cNvPr>
          <p:cNvSpPr>
            <a:spLocks noGrp="1"/>
          </p:cNvSpPr>
          <p:nvPr>
            <p:ph type="title"/>
          </p:nvPr>
        </p:nvSpPr>
        <p:spPr>
          <a:xfrm>
            <a:off x="79772" y="130552"/>
            <a:ext cx="4701778" cy="994172"/>
          </a:xfrm>
        </p:spPr>
        <p:txBody>
          <a:bodyPr/>
          <a:lstStyle/>
          <a:p>
            <a:pPr>
              <a:lnSpc>
                <a:spcPct val="150000"/>
              </a:lnSpc>
            </a:pPr>
            <a:r>
              <a:rPr lang="en-US" dirty="0">
                <a:solidFill>
                  <a:schemeClr val="bg1"/>
                </a:solidFill>
              </a:rPr>
              <a:t>Data Collection</a:t>
            </a:r>
          </a:p>
        </p:txBody>
      </p:sp>
      <p:sp>
        <p:nvSpPr>
          <p:cNvPr id="3" name="Content Placeholder 2">
            <a:extLst>
              <a:ext uri="{FF2B5EF4-FFF2-40B4-BE49-F238E27FC236}">
                <a16:creationId xmlns:a16="http://schemas.microsoft.com/office/drawing/2014/main" id="{A991E14E-193F-D82A-D76E-9D91F59B9822}"/>
              </a:ext>
            </a:extLst>
          </p:cNvPr>
          <p:cNvSpPr>
            <a:spLocks noGrp="1"/>
          </p:cNvSpPr>
          <p:nvPr>
            <p:ph idx="1"/>
          </p:nvPr>
        </p:nvSpPr>
        <p:spPr>
          <a:xfrm>
            <a:off x="628650" y="1392079"/>
            <a:ext cx="7886700" cy="3263504"/>
          </a:xfrm>
        </p:spPr>
        <p:txBody>
          <a:bodyPr/>
          <a:lstStyle/>
          <a:p>
            <a:r>
              <a:rPr lang="en-US" dirty="0"/>
              <a:t>14 classes</a:t>
            </a:r>
          </a:p>
          <a:p>
            <a:pPr marL="0" indent="0">
              <a:buNone/>
            </a:pPr>
            <a:endParaRPr lang="en-US" dirty="0"/>
          </a:p>
        </p:txBody>
      </p:sp>
      <p:pic>
        <p:nvPicPr>
          <p:cNvPr id="4" name="Picture 3">
            <a:extLst>
              <a:ext uri="{FF2B5EF4-FFF2-40B4-BE49-F238E27FC236}">
                <a16:creationId xmlns:a16="http://schemas.microsoft.com/office/drawing/2014/main" id="{30B881AC-0376-CF8F-29F4-9733F0AD4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651" y="1940481"/>
            <a:ext cx="1105376" cy="774859"/>
          </a:xfrm>
          <a:prstGeom prst="rect">
            <a:avLst/>
          </a:prstGeom>
        </p:spPr>
      </p:pic>
      <p:pic>
        <p:nvPicPr>
          <p:cNvPr id="5" name="Picture 4">
            <a:extLst>
              <a:ext uri="{FF2B5EF4-FFF2-40B4-BE49-F238E27FC236}">
                <a16:creationId xmlns:a16="http://schemas.microsoft.com/office/drawing/2014/main" id="{845B0F83-1D8B-5E83-8FC8-CB5E0A328E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5276" y="1940481"/>
            <a:ext cx="1258729" cy="754856"/>
          </a:xfrm>
          <a:prstGeom prst="rect">
            <a:avLst/>
          </a:prstGeom>
        </p:spPr>
      </p:pic>
      <p:pic>
        <p:nvPicPr>
          <p:cNvPr id="6" name="Picture 5">
            <a:extLst>
              <a:ext uri="{FF2B5EF4-FFF2-40B4-BE49-F238E27FC236}">
                <a16:creationId xmlns:a16="http://schemas.microsoft.com/office/drawing/2014/main" id="{19B059B3-7436-418B-BF25-C7BF3FEFCF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6916" y="1937147"/>
            <a:ext cx="1350169" cy="758190"/>
          </a:xfrm>
          <a:prstGeom prst="rect">
            <a:avLst/>
          </a:prstGeom>
        </p:spPr>
      </p:pic>
      <p:pic>
        <p:nvPicPr>
          <p:cNvPr id="7" name="Picture 6">
            <a:extLst>
              <a:ext uri="{FF2B5EF4-FFF2-40B4-BE49-F238E27FC236}">
                <a16:creationId xmlns:a16="http://schemas.microsoft.com/office/drawing/2014/main" id="{95D754F5-698B-E688-50A6-6DCE1845C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6894" y="1920478"/>
            <a:ext cx="1424984" cy="774859"/>
          </a:xfrm>
          <a:prstGeom prst="rect">
            <a:avLst/>
          </a:prstGeom>
        </p:spPr>
      </p:pic>
      <p:pic>
        <p:nvPicPr>
          <p:cNvPr id="8" name="Picture 7">
            <a:extLst>
              <a:ext uri="{FF2B5EF4-FFF2-40B4-BE49-F238E27FC236}">
                <a16:creationId xmlns:a16="http://schemas.microsoft.com/office/drawing/2014/main" id="{541E8206-CD66-0CB6-E7C6-01F89E73F6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81922" y="1920478"/>
            <a:ext cx="1369463" cy="774859"/>
          </a:xfrm>
          <a:prstGeom prst="rect">
            <a:avLst/>
          </a:prstGeom>
        </p:spPr>
      </p:pic>
      <p:pic>
        <p:nvPicPr>
          <p:cNvPr id="9" name="Picture 8">
            <a:extLst>
              <a:ext uri="{FF2B5EF4-FFF2-40B4-BE49-F238E27FC236}">
                <a16:creationId xmlns:a16="http://schemas.microsoft.com/office/drawing/2014/main" id="{3E04E31C-9E7D-0EF0-C022-94FAD9F6F91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4135" y="3026449"/>
            <a:ext cx="954405" cy="938213"/>
          </a:xfrm>
          <a:prstGeom prst="rect">
            <a:avLst/>
          </a:prstGeom>
        </p:spPr>
      </p:pic>
      <p:pic>
        <p:nvPicPr>
          <p:cNvPr id="10" name="Picture 9">
            <a:extLst>
              <a:ext uri="{FF2B5EF4-FFF2-40B4-BE49-F238E27FC236}">
                <a16:creationId xmlns:a16="http://schemas.microsoft.com/office/drawing/2014/main" id="{954AD285-37A0-5472-AF6A-EB9420333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45280" y="3167658"/>
            <a:ext cx="1178719" cy="655796"/>
          </a:xfrm>
          <a:prstGeom prst="rect">
            <a:avLst/>
          </a:prstGeom>
        </p:spPr>
      </p:pic>
      <p:pic>
        <p:nvPicPr>
          <p:cNvPr id="11" name="Picture 10" descr="A person sitting in a chair&#10;&#10;Description automatically generated">
            <a:extLst>
              <a:ext uri="{FF2B5EF4-FFF2-40B4-BE49-F238E27FC236}">
                <a16:creationId xmlns:a16="http://schemas.microsoft.com/office/drawing/2014/main" id="{9070B99E-BB13-0333-D5AA-57E9DE3AE13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7612" y="3075980"/>
            <a:ext cx="1328777" cy="747474"/>
          </a:xfrm>
          <a:prstGeom prst="rect">
            <a:avLst/>
          </a:prstGeom>
        </p:spPr>
      </p:pic>
      <p:pic>
        <p:nvPicPr>
          <p:cNvPr id="12" name="Picture 11" descr="A person drinking a drink in a car&#10;&#10;Description automatically generated">
            <a:extLst>
              <a:ext uri="{FF2B5EF4-FFF2-40B4-BE49-F238E27FC236}">
                <a16:creationId xmlns:a16="http://schemas.microsoft.com/office/drawing/2014/main" id="{3B7FA8B3-E472-1CC9-1D7A-081026051D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64066" y="3007638"/>
            <a:ext cx="954405" cy="954405"/>
          </a:xfrm>
          <a:prstGeom prst="rect">
            <a:avLst/>
          </a:prstGeom>
        </p:spPr>
      </p:pic>
      <p:pic>
        <p:nvPicPr>
          <p:cNvPr id="14" name="Picture 13" descr="A person with his eyes closed&#10;&#10;Description automatically generated">
            <a:extLst>
              <a:ext uri="{FF2B5EF4-FFF2-40B4-BE49-F238E27FC236}">
                <a16:creationId xmlns:a16="http://schemas.microsoft.com/office/drawing/2014/main" id="{C517C382-014B-6E77-B311-6F38E9A24C5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17594" y="3094791"/>
            <a:ext cx="1097756" cy="728663"/>
          </a:xfrm>
          <a:prstGeom prst="rect">
            <a:avLst/>
          </a:prstGeom>
        </p:spPr>
      </p:pic>
      <p:pic>
        <p:nvPicPr>
          <p:cNvPr id="15" name="Picture 14" descr="A person in a car talking on a cell phone&#10;&#10;Description automatically generated">
            <a:extLst>
              <a:ext uri="{FF2B5EF4-FFF2-40B4-BE49-F238E27FC236}">
                <a16:creationId xmlns:a16="http://schemas.microsoft.com/office/drawing/2014/main" id="{FC7D57C9-3E54-F2DB-9502-692C41ED6DD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698545" y="4096941"/>
            <a:ext cx="1013460" cy="1019175"/>
          </a:xfrm>
          <a:prstGeom prst="rect">
            <a:avLst/>
          </a:prstGeom>
        </p:spPr>
      </p:pic>
      <p:pic>
        <p:nvPicPr>
          <p:cNvPr id="16" name="Picture 15" descr="A person in a white shirt with a mask on&#10;&#10;Description automatically generated">
            <a:extLst>
              <a:ext uri="{FF2B5EF4-FFF2-40B4-BE49-F238E27FC236}">
                <a16:creationId xmlns:a16="http://schemas.microsoft.com/office/drawing/2014/main" id="{AE44E15C-42A3-48EC-E030-8ADE050A885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21605" y="4129445"/>
            <a:ext cx="920591" cy="906780"/>
          </a:xfrm>
          <a:prstGeom prst="rect">
            <a:avLst/>
          </a:prstGeom>
        </p:spPr>
      </p:pic>
      <p:pic>
        <p:nvPicPr>
          <p:cNvPr id="17" name="Picture 16" descr="A person holding a phone&#10;&#10;Description automatically generated">
            <a:extLst>
              <a:ext uri="{FF2B5EF4-FFF2-40B4-BE49-F238E27FC236}">
                <a16:creationId xmlns:a16="http://schemas.microsoft.com/office/drawing/2014/main" id="{706A49D6-8E4A-8B69-44F8-75FE91B8266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5057179" y="4122838"/>
            <a:ext cx="881063" cy="890111"/>
          </a:xfrm>
          <a:prstGeom prst="rect">
            <a:avLst/>
          </a:prstGeom>
        </p:spPr>
      </p:pic>
      <p:pic>
        <p:nvPicPr>
          <p:cNvPr id="18" name="Picture 17" descr="A person sitting in a car&#10;&#10;Description automatically generated">
            <a:extLst>
              <a:ext uri="{FF2B5EF4-FFF2-40B4-BE49-F238E27FC236}">
                <a16:creationId xmlns:a16="http://schemas.microsoft.com/office/drawing/2014/main" id="{253962DD-DD04-C43A-B1E8-B044AC70FA4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571298" y="4275893"/>
            <a:ext cx="1213485" cy="691991"/>
          </a:xfrm>
          <a:prstGeom prst="rect">
            <a:avLst/>
          </a:prstGeom>
        </p:spPr>
      </p:pic>
      <p:sp>
        <p:nvSpPr>
          <p:cNvPr id="13" name="Google Shape;866;p66">
            <a:extLst>
              <a:ext uri="{FF2B5EF4-FFF2-40B4-BE49-F238E27FC236}">
                <a16:creationId xmlns:a16="http://schemas.microsoft.com/office/drawing/2014/main" id="{FFEE39A7-9F51-8E60-2A1F-CED9122A1DFF}"/>
              </a:ext>
            </a:extLst>
          </p:cNvPr>
          <p:cNvSpPr txBox="1">
            <a:spLocks/>
          </p:cNvSpPr>
          <p:nvPr/>
        </p:nvSpPr>
        <p:spPr>
          <a:xfrm>
            <a:off x="6612970" y="339922"/>
            <a:ext cx="1515300" cy="13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ctr"/>
            <a:r>
              <a:rPr lang="en-US" sz="3200" b="1" dirty="0"/>
              <a:t>10000</a:t>
            </a:r>
          </a:p>
          <a:p>
            <a:pPr marL="0" indent="0" algn="ctr"/>
            <a:endParaRPr lang="en-US" sz="1800" b="1" dirty="0"/>
          </a:p>
          <a:p>
            <a:pPr marL="0" indent="0" algn="ctr"/>
            <a:r>
              <a:rPr lang="en" sz="1800" b="1" dirty="0"/>
              <a:t>Samples</a:t>
            </a:r>
          </a:p>
        </p:txBody>
      </p:sp>
    </p:spTree>
    <p:extLst>
      <p:ext uri="{BB962C8B-B14F-4D97-AF65-F5344CB8AC3E}">
        <p14:creationId xmlns:p14="http://schemas.microsoft.com/office/powerpoint/2010/main" val="1685233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1"/>
          <p:cNvSpPr txBox="1">
            <a:spLocks noGrp="1"/>
          </p:cNvSpPr>
          <p:nvPr>
            <p:ph type="title"/>
          </p:nvPr>
        </p:nvSpPr>
        <p:spPr>
          <a:xfrm>
            <a:off x="824735" y="1272586"/>
            <a:ext cx="2461390" cy="7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Split</a:t>
            </a:r>
            <a:endParaRPr dirty="0"/>
          </a:p>
        </p:txBody>
      </p:sp>
      <p:sp>
        <p:nvSpPr>
          <p:cNvPr id="590" name="Google Shape;590;p51"/>
          <p:cNvSpPr txBox="1"/>
          <p:nvPr/>
        </p:nvSpPr>
        <p:spPr>
          <a:xfrm>
            <a:off x="748535" y="2933337"/>
            <a:ext cx="1811700" cy="738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000" dirty="0">
                <a:solidFill>
                  <a:schemeClr val="dk1"/>
                </a:solidFill>
                <a:latin typeface="DM Sans"/>
                <a:ea typeface="DM Sans"/>
                <a:cs typeface="DM Sans"/>
                <a:sym typeface="DM Sans"/>
              </a:rPr>
              <a:t>18 %</a:t>
            </a:r>
          </a:p>
        </p:txBody>
      </p:sp>
      <p:sp>
        <p:nvSpPr>
          <p:cNvPr id="591" name="Google Shape;591;p51"/>
          <p:cNvSpPr txBox="1"/>
          <p:nvPr/>
        </p:nvSpPr>
        <p:spPr>
          <a:xfrm>
            <a:off x="6583765" y="2933331"/>
            <a:ext cx="1811700" cy="7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4000" dirty="0">
                <a:solidFill>
                  <a:schemeClr val="dk1"/>
                </a:solidFill>
                <a:latin typeface="DM Sans"/>
                <a:ea typeface="DM Sans"/>
                <a:cs typeface="DM Sans"/>
                <a:sym typeface="DM Sans"/>
              </a:rPr>
              <a:t>10 %</a:t>
            </a:r>
            <a:endParaRPr sz="4000" dirty="0">
              <a:solidFill>
                <a:schemeClr val="dk1"/>
              </a:solidFill>
              <a:latin typeface="DM Sans"/>
              <a:ea typeface="DM Sans"/>
              <a:cs typeface="DM Sans"/>
              <a:sym typeface="DM Sans"/>
            </a:endParaRPr>
          </a:p>
        </p:txBody>
      </p:sp>
      <p:sp>
        <p:nvSpPr>
          <p:cNvPr id="592" name="Google Shape;592;p51"/>
          <p:cNvSpPr txBox="1"/>
          <p:nvPr/>
        </p:nvSpPr>
        <p:spPr>
          <a:xfrm>
            <a:off x="5929800" y="1838836"/>
            <a:ext cx="2207100" cy="73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r>
              <a:rPr lang="en-US" sz="4000" i="1" dirty="0">
                <a:solidFill>
                  <a:schemeClr val="dk1"/>
                </a:solidFill>
                <a:latin typeface="DM Sans"/>
                <a:ea typeface="DM Sans"/>
                <a:cs typeface="DM Sans"/>
                <a:sym typeface="DM Sans"/>
              </a:rPr>
              <a:t>72 %</a:t>
            </a:r>
            <a:endParaRPr sz="4000" i="1" dirty="0">
              <a:solidFill>
                <a:schemeClr val="dk1"/>
              </a:solidFill>
              <a:latin typeface="DM Sans"/>
              <a:ea typeface="DM Sans"/>
              <a:cs typeface="DM Sans"/>
              <a:sym typeface="DM Sans"/>
            </a:endParaRPr>
          </a:p>
        </p:txBody>
      </p:sp>
      <p:sp>
        <p:nvSpPr>
          <p:cNvPr id="593" name="Google Shape;593;p51"/>
          <p:cNvSpPr/>
          <p:nvPr/>
        </p:nvSpPr>
        <p:spPr>
          <a:xfrm>
            <a:off x="3734824" y="1376986"/>
            <a:ext cx="1662600" cy="166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Cambay"/>
                <a:ea typeface="Cambay"/>
                <a:cs typeface="Cambay"/>
                <a:sym typeface="Cambay"/>
              </a:rPr>
              <a:t>TRAIN</a:t>
            </a:r>
            <a:endParaRPr dirty="0">
              <a:solidFill>
                <a:schemeClr val="lt1"/>
              </a:solidFill>
              <a:latin typeface="DM Sans"/>
              <a:ea typeface="DM Sans"/>
              <a:cs typeface="DM Sans"/>
              <a:sym typeface="DM Sans"/>
            </a:endParaRPr>
          </a:p>
        </p:txBody>
      </p:sp>
      <p:sp>
        <p:nvSpPr>
          <p:cNvPr id="594" name="Google Shape;594;p51"/>
          <p:cNvSpPr/>
          <p:nvPr/>
        </p:nvSpPr>
        <p:spPr>
          <a:xfrm>
            <a:off x="4390849" y="2467936"/>
            <a:ext cx="1662600" cy="166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Cambay"/>
                <a:ea typeface="Cambay"/>
                <a:cs typeface="Cambay"/>
                <a:sym typeface="Cambay"/>
              </a:rPr>
              <a:t>TEST</a:t>
            </a:r>
            <a:endParaRPr dirty="0">
              <a:solidFill>
                <a:schemeClr val="dk1"/>
              </a:solidFill>
              <a:latin typeface="DM Sans"/>
              <a:ea typeface="DM Sans"/>
              <a:cs typeface="DM Sans"/>
              <a:sym typeface="DM Sans"/>
            </a:endParaRPr>
          </a:p>
        </p:txBody>
      </p:sp>
      <p:sp>
        <p:nvSpPr>
          <p:cNvPr id="595" name="Google Shape;595;p51"/>
          <p:cNvSpPr/>
          <p:nvPr/>
        </p:nvSpPr>
        <p:spPr>
          <a:xfrm>
            <a:off x="3097874" y="2467936"/>
            <a:ext cx="1662600" cy="166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Cambay"/>
                <a:ea typeface="Cambay"/>
                <a:cs typeface="Cambay"/>
                <a:sym typeface="Cambay"/>
              </a:rPr>
              <a:t>VALIDATION</a:t>
            </a:r>
            <a:endParaRPr dirty="0">
              <a:solidFill>
                <a:schemeClr val="dk1"/>
              </a:solidFill>
              <a:latin typeface="DM Sans"/>
              <a:ea typeface="DM Sans"/>
              <a:cs typeface="DM Sans"/>
              <a:sym typeface="DM Sans"/>
            </a:endParaRPr>
          </a:p>
        </p:txBody>
      </p:sp>
      <p:cxnSp>
        <p:nvCxnSpPr>
          <p:cNvPr id="596" name="Google Shape;596;p51"/>
          <p:cNvCxnSpPr>
            <a:stCxn id="593" idx="6"/>
            <a:endCxn id="592" idx="1"/>
          </p:cNvCxnSpPr>
          <p:nvPr/>
        </p:nvCxnSpPr>
        <p:spPr>
          <a:xfrm>
            <a:off x="5397424" y="2208286"/>
            <a:ext cx="532500" cy="0"/>
          </a:xfrm>
          <a:prstGeom prst="straightConnector1">
            <a:avLst/>
          </a:prstGeom>
          <a:noFill/>
          <a:ln w="9525" cap="flat" cmpd="sng">
            <a:solidFill>
              <a:schemeClr val="lt2"/>
            </a:solidFill>
            <a:prstDash val="solid"/>
            <a:round/>
            <a:headEnd type="none" w="med" len="med"/>
            <a:tailEnd type="none" w="med" len="med"/>
          </a:ln>
        </p:spPr>
      </p:cxnSp>
      <p:cxnSp>
        <p:nvCxnSpPr>
          <p:cNvPr id="597" name="Google Shape;597;p51"/>
          <p:cNvCxnSpPr>
            <a:stCxn id="595" idx="2"/>
            <a:endCxn id="590" idx="3"/>
          </p:cNvCxnSpPr>
          <p:nvPr/>
        </p:nvCxnSpPr>
        <p:spPr>
          <a:xfrm flipH="1">
            <a:off x="2560274" y="3299236"/>
            <a:ext cx="537600" cy="3600"/>
          </a:xfrm>
          <a:prstGeom prst="straightConnector1">
            <a:avLst/>
          </a:prstGeom>
          <a:noFill/>
          <a:ln w="9525" cap="flat" cmpd="sng">
            <a:solidFill>
              <a:schemeClr val="lt2"/>
            </a:solidFill>
            <a:prstDash val="solid"/>
            <a:round/>
            <a:headEnd type="none" w="med" len="med"/>
            <a:tailEnd type="none" w="med" len="med"/>
          </a:ln>
        </p:spPr>
      </p:cxnSp>
      <p:cxnSp>
        <p:nvCxnSpPr>
          <p:cNvPr id="598" name="Google Shape;598;p51"/>
          <p:cNvCxnSpPr>
            <a:stCxn id="594" idx="6"/>
            <a:endCxn id="591" idx="1"/>
          </p:cNvCxnSpPr>
          <p:nvPr/>
        </p:nvCxnSpPr>
        <p:spPr>
          <a:xfrm>
            <a:off x="6053449" y="3299236"/>
            <a:ext cx="530400" cy="3600"/>
          </a:xfrm>
          <a:prstGeom prst="straightConnector1">
            <a:avLst/>
          </a:prstGeom>
          <a:noFill/>
          <a:ln w="9525" cap="flat" cmpd="sng">
            <a:solidFill>
              <a:schemeClr val="lt2"/>
            </a:solidFill>
            <a:prstDash val="solid"/>
            <a:round/>
            <a:headEnd type="none" w="med" len="med"/>
            <a:tailEnd type="none" w="med" len="med"/>
          </a:ln>
        </p:spPr>
      </p:cxnSp>
      <p:sp>
        <p:nvSpPr>
          <p:cNvPr id="601" name="Google Shape;601;p51"/>
          <p:cNvSpPr txBox="1"/>
          <p:nvPr/>
        </p:nvSpPr>
        <p:spPr>
          <a:xfrm>
            <a:off x="3890980" y="4244486"/>
            <a:ext cx="1371900" cy="299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dirty="0">
              <a:solidFill>
                <a:schemeClr val="lt2"/>
              </a:solidFill>
              <a:latin typeface="Cambay"/>
              <a:ea typeface="Cambay"/>
              <a:cs typeface="Cambay"/>
              <a:sym typeface="Cambay"/>
            </a:endParaRPr>
          </a:p>
        </p:txBody>
      </p:sp>
    </p:spTree>
    <p:extLst>
      <p:ext uri="{BB962C8B-B14F-4D97-AF65-F5344CB8AC3E}">
        <p14:creationId xmlns:p14="http://schemas.microsoft.com/office/powerpoint/2010/main" val="3625607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E0D94-8476-5BF5-1D3B-7F18A54BF725}"/>
              </a:ext>
            </a:extLst>
          </p:cNvPr>
          <p:cNvPicPr>
            <a:picLocks noChangeAspect="1"/>
          </p:cNvPicPr>
          <p:nvPr/>
        </p:nvPicPr>
        <p:blipFill>
          <a:blip r:embed="rId2"/>
          <a:stretch>
            <a:fillRect/>
          </a:stretch>
        </p:blipFill>
        <p:spPr>
          <a:xfrm>
            <a:off x="14053" y="0"/>
            <a:ext cx="9115893" cy="5143500"/>
          </a:xfrm>
          <a:prstGeom prst="rect">
            <a:avLst/>
          </a:prstGeom>
        </p:spPr>
      </p:pic>
    </p:spTree>
    <p:extLst>
      <p:ext uri="{BB962C8B-B14F-4D97-AF65-F5344CB8AC3E}">
        <p14:creationId xmlns:p14="http://schemas.microsoft.com/office/powerpoint/2010/main" val="3360195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7"/>
          <p:cNvSpPr txBox="1">
            <a:spLocks noGrp="1"/>
          </p:cNvSpPr>
          <p:nvPr>
            <p:ph type="title"/>
          </p:nvPr>
        </p:nvSpPr>
        <p:spPr>
          <a:xfrm>
            <a:off x="714675" y="521225"/>
            <a:ext cx="420975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t>Evaluation Metrics </a:t>
            </a:r>
          </a:p>
        </p:txBody>
      </p:sp>
      <p:sp>
        <p:nvSpPr>
          <p:cNvPr id="517" name="Google Shape;517;p47"/>
          <p:cNvSpPr/>
          <p:nvPr/>
        </p:nvSpPr>
        <p:spPr>
          <a:xfrm>
            <a:off x="700531" y="1352500"/>
            <a:ext cx="2329200" cy="1208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.905</a:t>
            </a:r>
            <a:endParaRPr dirty="0">
              <a:solidFill>
                <a:schemeClr val="dk1"/>
              </a:solidFill>
              <a:latin typeface="DM Sans"/>
              <a:ea typeface="DM Sans"/>
              <a:cs typeface="DM Sans"/>
              <a:sym typeface="DM Sans"/>
            </a:endParaRPr>
          </a:p>
        </p:txBody>
      </p:sp>
      <p:sp>
        <p:nvSpPr>
          <p:cNvPr id="518" name="Google Shape;518;p47"/>
          <p:cNvSpPr/>
          <p:nvPr/>
        </p:nvSpPr>
        <p:spPr>
          <a:xfrm>
            <a:off x="3139423" y="1352500"/>
            <a:ext cx="2329200" cy="12087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.918</a:t>
            </a:r>
            <a:endParaRPr dirty="0">
              <a:solidFill>
                <a:schemeClr val="dk1"/>
              </a:solidFill>
              <a:latin typeface="DM Sans"/>
              <a:ea typeface="DM Sans"/>
              <a:cs typeface="DM Sans"/>
              <a:sym typeface="DM Sans"/>
            </a:endParaRPr>
          </a:p>
        </p:txBody>
      </p:sp>
      <p:sp>
        <p:nvSpPr>
          <p:cNvPr id="519" name="Google Shape;519;p47"/>
          <p:cNvSpPr/>
          <p:nvPr/>
        </p:nvSpPr>
        <p:spPr>
          <a:xfrm>
            <a:off x="700531" y="2677675"/>
            <a:ext cx="2329200" cy="1208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sym typeface="DM Sans"/>
              </a:rPr>
              <a:t>.905</a:t>
            </a:r>
            <a:endParaRPr lang="en-US" dirty="0">
              <a:sym typeface="DM Sans"/>
            </a:endParaRPr>
          </a:p>
        </p:txBody>
      </p:sp>
      <p:sp>
        <p:nvSpPr>
          <p:cNvPr id="520" name="Google Shape;520;p47"/>
          <p:cNvSpPr/>
          <p:nvPr/>
        </p:nvSpPr>
        <p:spPr>
          <a:xfrm>
            <a:off x="3139423" y="2677675"/>
            <a:ext cx="2329200" cy="1208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.918</a:t>
            </a:r>
          </a:p>
        </p:txBody>
      </p:sp>
      <p:sp>
        <p:nvSpPr>
          <p:cNvPr id="521" name="Google Shape;521;p47"/>
          <p:cNvSpPr txBox="1"/>
          <p:nvPr/>
        </p:nvSpPr>
        <p:spPr>
          <a:xfrm rot="-5400000">
            <a:off x="120503" y="1813720"/>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TRAIN</a:t>
            </a:r>
            <a:endParaRPr b="1" dirty="0">
              <a:solidFill>
                <a:schemeClr val="lt2"/>
              </a:solidFill>
              <a:latin typeface="Cambay"/>
              <a:ea typeface="Cambay"/>
              <a:cs typeface="Cambay"/>
              <a:sym typeface="Cambay"/>
            </a:endParaRPr>
          </a:p>
        </p:txBody>
      </p:sp>
      <p:sp>
        <p:nvSpPr>
          <p:cNvPr id="522" name="Google Shape;522;p47"/>
          <p:cNvSpPr txBox="1"/>
          <p:nvPr/>
        </p:nvSpPr>
        <p:spPr>
          <a:xfrm rot="-5400000">
            <a:off x="120503" y="3138869"/>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VALID</a:t>
            </a:r>
            <a:endParaRPr b="1" dirty="0">
              <a:solidFill>
                <a:schemeClr val="lt2"/>
              </a:solidFill>
              <a:latin typeface="Cambay"/>
              <a:ea typeface="Cambay"/>
              <a:cs typeface="Cambay"/>
              <a:sym typeface="Cambay"/>
            </a:endParaRPr>
          </a:p>
        </p:txBody>
      </p:sp>
      <p:sp>
        <p:nvSpPr>
          <p:cNvPr id="2" name="Google Shape;524;p47">
            <a:extLst>
              <a:ext uri="{FF2B5EF4-FFF2-40B4-BE49-F238E27FC236}">
                <a16:creationId xmlns:a16="http://schemas.microsoft.com/office/drawing/2014/main" id="{D3E9B30D-4C6E-A415-D1FA-C179704FC0F1}"/>
              </a:ext>
            </a:extLst>
          </p:cNvPr>
          <p:cNvSpPr txBox="1"/>
          <p:nvPr/>
        </p:nvSpPr>
        <p:spPr>
          <a:xfrm>
            <a:off x="1216226" y="1059245"/>
            <a:ext cx="1050300" cy="23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P</a:t>
            </a:r>
            <a:endParaRPr b="1" dirty="0">
              <a:solidFill>
                <a:schemeClr val="lt2"/>
              </a:solidFill>
              <a:latin typeface="Cambay"/>
              <a:ea typeface="Cambay"/>
              <a:cs typeface="Cambay"/>
              <a:sym typeface="Cambay"/>
            </a:endParaRPr>
          </a:p>
        </p:txBody>
      </p:sp>
      <p:sp>
        <p:nvSpPr>
          <p:cNvPr id="3" name="Google Shape;524;p47">
            <a:extLst>
              <a:ext uri="{FF2B5EF4-FFF2-40B4-BE49-F238E27FC236}">
                <a16:creationId xmlns:a16="http://schemas.microsoft.com/office/drawing/2014/main" id="{FFCFF775-74DB-4991-FA1E-EDB206DCDB62}"/>
              </a:ext>
            </a:extLst>
          </p:cNvPr>
          <p:cNvSpPr txBox="1"/>
          <p:nvPr/>
        </p:nvSpPr>
        <p:spPr>
          <a:xfrm>
            <a:off x="3702251" y="1059245"/>
            <a:ext cx="1050300" cy="23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R</a:t>
            </a:r>
            <a:endParaRPr b="1" dirty="0">
              <a:solidFill>
                <a:schemeClr val="lt2"/>
              </a:solidFill>
              <a:latin typeface="Cambay"/>
              <a:ea typeface="Cambay"/>
              <a:cs typeface="Cambay"/>
              <a:sym typeface="Cambay"/>
            </a:endParaRPr>
          </a:p>
        </p:txBody>
      </p:sp>
      <p:sp>
        <p:nvSpPr>
          <p:cNvPr id="5" name="Google Shape;518;p47">
            <a:extLst>
              <a:ext uri="{FF2B5EF4-FFF2-40B4-BE49-F238E27FC236}">
                <a16:creationId xmlns:a16="http://schemas.microsoft.com/office/drawing/2014/main" id="{1A5FE638-7BEE-5765-4359-15C96CC8E297}"/>
              </a:ext>
            </a:extLst>
          </p:cNvPr>
          <p:cNvSpPr/>
          <p:nvPr/>
        </p:nvSpPr>
        <p:spPr>
          <a:xfrm>
            <a:off x="5578315" y="1363050"/>
            <a:ext cx="2329200" cy="12087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.945</a:t>
            </a:r>
            <a:endParaRPr dirty="0">
              <a:solidFill>
                <a:schemeClr val="dk1"/>
              </a:solidFill>
              <a:latin typeface="DM Sans"/>
              <a:ea typeface="DM Sans"/>
              <a:cs typeface="DM Sans"/>
              <a:sym typeface="DM Sans"/>
            </a:endParaRPr>
          </a:p>
        </p:txBody>
      </p:sp>
      <p:sp>
        <p:nvSpPr>
          <p:cNvPr id="6" name="Google Shape;524;p47">
            <a:extLst>
              <a:ext uri="{FF2B5EF4-FFF2-40B4-BE49-F238E27FC236}">
                <a16:creationId xmlns:a16="http://schemas.microsoft.com/office/drawing/2014/main" id="{9E309825-1707-8B61-4D99-304E4E95BAB3}"/>
              </a:ext>
            </a:extLst>
          </p:cNvPr>
          <p:cNvSpPr txBox="1"/>
          <p:nvPr/>
        </p:nvSpPr>
        <p:spPr>
          <a:xfrm>
            <a:off x="6054565" y="1059245"/>
            <a:ext cx="1050300" cy="23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MAP</a:t>
            </a:r>
            <a:endParaRPr b="1" dirty="0">
              <a:solidFill>
                <a:schemeClr val="lt2"/>
              </a:solidFill>
              <a:latin typeface="Cambay"/>
              <a:ea typeface="Cambay"/>
              <a:cs typeface="Cambay"/>
              <a:sym typeface="Cambay"/>
            </a:endParaRPr>
          </a:p>
        </p:txBody>
      </p:sp>
      <p:sp>
        <p:nvSpPr>
          <p:cNvPr id="7" name="Google Shape;520;p47">
            <a:extLst>
              <a:ext uri="{FF2B5EF4-FFF2-40B4-BE49-F238E27FC236}">
                <a16:creationId xmlns:a16="http://schemas.microsoft.com/office/drawing/2014/main" id="{CD1AAA4E-32BD-6F4F-F26E-7C110B106273}"/>
              </a:ext>
            </a:extLst>
          </p:cNvPr>
          <p:cNvSpPr/>
          <p:nvPr/>
        </p:nvSpPr>
        <p:spPr>
          <a:xfrm>
            <a:off x="5578315" y="2643055"/>
            <a:ext cx="2329200" cy="1208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.946</a:t>
            </a:r>
          </a:p>
        </p:txBody>
      </p:sp>
      <p:sp>
        <p:nvSpPr>
          <p:cNvPr id="4" name="Rectangle 1">
            <a:extLst>
              <a:ext uri="{FF2B5EF4-FFF2-40B4-BE49-F238E27FC236}">
                <a16:creationId xmlns:a16="http://schemas.microsoft.com/office/drawing/2014/main" id="{09E59A3B-1DA0-127C-8244-B71A42037797}"/>
              </a:ext>
            </a:extLst>
          </p:cNvPr>
          <p:cNvSpPr>
            <a:spLocks noChangeArrowheads="1"/>
          </p:cNvSpPr>
          <p:nvPr/>
        </p:nvSpPr>
        <p:spPr bwMode="auto">
          <a:xfrm>
            <a:off x="0" y="0"/>
            <a:ext cx="9144000" cy="457200"/>
          </a:xfrm>
          <a:prstGeom prst="rect">
            <a:avLst/>
          </a:prstGeom>
          <a:solidFill>
            <a:srgbClr val="20212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var(--jp-code-font-family)"/>
              </a:rPr>
              <a:t>0.905</a:t>
            </a:r>
            <a:r>
              <a:rPr kumimoji="0" lang="en-US" altLang="en-US" sz="7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0212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0"/>
          <p:cNvSpPr txBox="1">
            <a:spLocks noGrp="1"/>
          </p:cNvSpPr>
          <p:nvPr>
            <p:ph type="title"/>
          </p:nvPr>
        </p:nvSpPr>
        <p:spPr>
          <a:xfrm>
            <a:off x="714674" y="521225"/>
            <a:ext cx="8276925"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Real-time testing results under different  conditions</a:t>
            </a:r>
            <a:endParaRPr sz="2000" dirty="0"/>
          </a:p>
        </p:txBody>
      </p:sp>
      <p:pic>
        <p:nvPicPr>
          <p:cNvPr id="941" name="Google Shape;941;p70"/>
          <p:cNvPicPr preferRelativeResize="0"/>
          <p:nvPr/>
        </p:nvPicPr>
        <p:blipFill rotWithShape="1">
          <a:blip r:embed="rId3"/>
          <a:srcRect l="-3488" t="-4693" r="3488" b="26662"/>
          <a:stretch/>
        </p:blipFill>
        <p:spPr>
          <a:xfrm>
            <a:off x="932307" y="1462582"/>
            <a:ext cx="2522324" cy="2880818"/>
          </a:xfrm>
          <a:prstGeom prst="rect">
            <a:avLst/>
          </a:prstGeom>
          <a:noFill/>
          <a:ln w="9525" cap="flat" cmpd="sng">
            <a:solidFill>
              <a:schemeClr val="lt2"/>
            </a:solidFill>
            <a:prstDash val="solid"/>
            <a:round/>
            <a:headEnd type="none" w="sm" len="sm"/>
            <a:tailEnd type="none" w="sm" len="sm"/>
          </a:ln>
        </p:spPr>
      </p:pic>
      <p:pic>
        <p:nvPicPr>
          <p:cNvPr id="2" name="Google Shape;941;p70">
            <a:extLst>
              <a:ext uri="{FF2B5EF4-FFF2-40B4-BE49-F238E27FC236}">
                <a16:creationId xmlns:a16="http://schemas.microsoft.com/office/drawing/2014/main" id="{D8CF6DFB-09D7-52B5-7525-27FE8480AB27}"/>
              </a:ext>
            </a:extLst>
          </p:cNvPr>
          <p:cNvPicPr preferRelativeResize="0"/>
          <p:nvPr/>
        </p:nvPicPr>
        <p:blipFill>
          <a:blip r:embed="rId4"/>
          <a:srcRect t="10984" b="10984"/>
          <a:stretch/>
        </p:blipFill>
        <p:spPr>
          <a:xfrm>
            <a:off x="3968981" y="1462582"/>
            <a:ext cx="2346094" cy="2880818"/>
          </a:xfrm>
          <a:prstGeom prst="rect">
            <a:avLst/>
          </a:prstGeom>
          <a:noFill/>
          <a:ln w="9525" cap="flat" cmpd="sng">
            <a:solidFill>
              <a:schemeClr val="lt2"/>
            </a:solidFill>
            <a:prstDash val="solid"/>
            <a:round/>
            <a:headEnd type="none" w="sm" len="sm"/>
            <a:tailEnd type="none" w="sm" len="sm"/>
          </a:ln>
        </p:spPr>
      </p:pic>
      <p:pic>
        <p:nvPicPr>
          <p:cNvPr id="7" name="Google Shape;941;p70">
            <a:extLst>
              <a:ext uri="{FF2B5EF4-FFF2-40B4-BE49-F238E27FC236}">
                <a16:creationId xmlns:a16="http://schemas.microsoft.com/office/drawing/2014/main" id="{AB4B0CC9-AB97-707D-D5BD-50CC4130DE3C}"/>
              </a:ext>
            </a:extLst>
          </p:cNvPr>
          <p:cNvPicPr preferRelativeResize="0"/>
          <p:nvPr/>
        </p:nvPicPr>
        <p:blipFill rotWithShape="1">
          <a:blip r:embed="rId5"/>
          <a:srcRect l="-60" r="12504"/>
          <a:stretch/>
        </p:blipFill>
        <p:spPr>
          <a:xfrm>
            <a:off x="6621676" y="1462582"/>
            <a:ext cx="2522324" cy="2880818"/>
          </a:xfrm>
          <a:prstGeom prst="rect">
            <a:avLst/>
          </a:prstGeom>
          <a:noFill/>
          <a:ln w="9525" cap="flat" cmpd="sng">
            <a:solidFill>
              <a:schemeClr val="lt2"/>
            </a:solidFill>
            <a:prstDash val="solid"/>
            <a:round/>
            <a:headEnd type="none" w="sm" len="sm"/>
            <a:tailEnd type="none" w="sm" len="sm"/>
          </a:ln>
        </p:spPr>
      </p:pic>
      <p:pic>
        <p:nvPicPr>
          <p:cNvPr id="6" name="Picture 5">
            <a:extLst>
              <a:ext uri="{FF2B5EF4-FFF2-40B4-BE49-F238E27FC236}">
                <a16:creationId xmlns:a16="http://schemas.microsoft.com/office/drawing/2014/main" id="{45CD0BE5-21C8-5EAD-38A0-F9145DE747DE}"/>
              </a:ext>
            </a:extLst>
          </p:cNvPr>
          <p:cNvPicPr>
            <a:picLocks noChangeAspect="1"/>
          </p:cNvPicPr>
          <p:nvPr/>
        </p:nvPicPr>
        <p:blipFill>
          <a:blip r:embed="rId6"/>
          <a:stretch>
            <a:fillRect/>
          </a:stretch>
        </p:blipFill>
        <p:spPr>
          <a:xfrm>
            <a:off x="17664" y="0"/>
            <a:ext cx="9108671" cy="5143500"/>
          </a:xfrm>
          <a:prstGeom prst="rect">
            <a:avLst/>
          </a:prstGeom>
        </p:spPr>
      </p:pic>
    </p:spTree>
    <p:extLst>
      <p:ext uri="{BB962C8B-B14F-4D97-AF65-F5344CB8AC3E}">
        <p14:creationId xmlns:p14="http://schemas.microsoft.com/office/powerpoint/2010/main" val="723845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42"/>
          <p:cNvPicPr preferRelativeResize="0">
            <a:picLocks noGrp="1"/>
          </p:cNvPicPr>
          <p:nvPr>
            <p:ph type="pic" idx="3"/>
          </p:nvPr>
        </p:nvPicPr>
        <p:blipFill>
          <a:blip r:embed="rId3"/>
          <a:srcRect l="11408" r="11408"/>
          <a:stretch/>
        </p:blipFill>
        <p:spPr>
          <a:xfrm>
            <a:off x="4105275" y="-48174"/>
            <a:ext cx="4324425" cy="5295899"/>
          </a:xfrm>
          <a:prstGeom prst="parallelogram">
            <a:avLst>
              <a:gd name="adj" fmla="val 25000"/>
            </a:avLst>
          </a:prstGeom>
        </p:spPr>
      </p:pic>
      <p:sp>
        <p:nvSpPr>
          <p:cNvPr id="425" name="Google Shape;425;p42"/>
          <p:cNvSpPr txBox="1">
            <a:spLocks noGrp="1"/>
          </p:cNvSpPr>
          <p:nvPr>
            <p:ph type="title"/>
          </p:nvPr>
        </p:nvSpPr>
        <p:spPr>
          <a:xfrm>
            <a:off x="1019475" y="2016363"/>
            <a:ext cx="3405000" cy="140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Child Detection </a:t>
            </a:r>
            <a:endParaRPr dirty="0"/>
          </a:p>
        </p:txBody>
      </p:sp>
      <p:sp>
        <p:nvSpPr>
          <p:cNvPr id="426" name="Google Shape;426;p42"/>
          <p:cNvSpPr txBox="1">
            <a:spLocks noGrp="1"/>
          </p:cNvSpPr>
          <p:nvPr>
            <p:ph type="title" idx="2"/>
          </p:nvPr>
        </p:nvSpPr>
        <p:spPr>
          <a:xfrm>
            <a:off x="1019475" y="819600"/>
            <a:ext cx="1560600" cy="11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flipH="1">
            <a:off x="-594014" y="4492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300"/>
              <a:t>Table of contents</a:t>
            </a:r>
            <a:endParaRPr sz="3300"/>
          </a:p>
        </p:txBody>
      </p:sp>
      <p:sp>
        <p:nvSpPr>
          <p:cNvPr id="400" name="Google Shape;400;p40"/>
          <p:cNvSpPr txBox="1">
            <a:spLocks noGrp="1"/>
          </p:cNvSpPr>
          <p:nvPr>
            <p:ph type="title" idx="2"/>
          </p:nvPr>
        </p:nvSpPr>
        <p:spPr>
          <a:xfrm>
            <a:off x="1327836" y="1086551"/>
            <a:ext cx="911100" cy="57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01" name="Google Shape;401;p40"/>
          <p:cNvSpPr txBox="1">
            <a:spLocks noGrp="1"/>
          </p:cNvSpPr>
          <p:nvPr>
            <p:ph type="subTitle" idx="1"/>
          </p:nvPr>
        </p:nvSpPr>
        <p:spPr>
          <a:xfrm>
            <a:off x="1274486" y="1570344"/>
            <a:ext cx="3140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Problem &amp; Challenges</a:t>
            </a:r>
            <a:endParaRPr dirty="0"/>
          </a:p>
        </p:txBody>
      </p:sp>
      <p:sp>
        <p:nvSpPr>
          <p:cNvPr id="403" name="Google Shape;403;p40"/>
          <p:cNvSpPr txBox="1">
            <a:spLocks noGrp="1"/>
          </p:cNvSpPr>
          <p:nvPr>
            <p:ph type="title" idx="4"/>
          </p:nvPr>
        </p:nvSpPr>
        <p:spPr>
          <a:xfrm>
            <a:off x="1312892" y="2127035"/>
            <a:ext cx="911100" cy="5218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404" name="Google Shape;404;p40"/>
          <p:cNvSpPr txBox="1">
            <a:spLocks noGrp="1"/>
          </p:cNvSpPr>
          <p:nvPr>
            <p:ph type="subTitle" idx="5"/>
          </p:nvPr>
        </p:nvSpPr>
        <p:spPr>
          <a:xfrm>
            <a:off x="1327836" y="2703763"/>
            <a:ext cx="3140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System Overview</a:t>
            </a:r>
            <a:endParaRPr dirty="0"/>
          </a:p>
        </p:txBody>
      </p:sp>
      <p:sp>
        <p:nvSpPr>
          <p:cNvPr id="406" name="Google Shape;406;p40"/>
          <p:cNvSpPr txBox="1">
            <a:spLocks noGrp="1"/>
          </p:cNvSpPr>
          <p:nvPr>
            <p:ph type="title" idx="7"/>
          </p:nvPr>
        </p:nvSpPr>
        <p:spPr>
          <a:xfrm>
            <a:off x="1327836" y="3125281"/>
            <a:ext cx="911100" cy="7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07" name="Google Shape;407;p40"/>
          <p:cNvSpPr txBox="1">
            <a:spLocks noGrp="1"/>
          </p:cNvSpPr>
          <p:nvPr>
            <p:ph type="subTitle" idx="8"/>
          </p:nvPr>
        </p:nvSpPr>
        <p:spPr>
          <a:xfrm>
            <a:off x="1312892" y="3626464"/>
            <a:ext cx="3426748" cy="76440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Driver Mentoring </a:t>
            </a:r>
            <a:r>
              <a:rPr lang="en" dirty="0"/>
              <a:t> System</a:t>
            </a:r>
            <a:endParaRPr dirty="0"/>
          </a:p>
        </p:txBody>
      </p:sp>
      <p:sp>
        <p:nvSpPr>
          <p:cNvPr id="409" name="Google Shape;409;p40"/>
          <p:cNvSpPr txBox="1">
            <a:spLocks noGrp="1"/>
          </p:cNvSpPr>
          <p:nvPr>
            <p:ph type="title" idx="13"/>
          </p:nvPr>
        </p:nvSpPr>
        <p:spPr>
          <a:xfrm>
            <a:off x="5614375" y="2127035"/>
            <a:ext cx="911100" cy="71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410" name="Google Shape;410;p40"/>
          <p:cNvSpPr txBox="1">
            <a:spLocks noGrp="1"/>
          </p:cNvSpPr>
          <p:nvPr>
            <p:ph type="subTitle" idx="14"/>
          </p:nvPr>
        </p:nvSpPr>
        <p:spPr>
          <a:xfrm>
            <a:off x="5570780" y="2637185"/>
            <a:ext cx="3140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Embedded Linux</a:t>
            </a:r>
            <a:endParaRPr dirty="0"/>
          </a:p>
        </p:txBody>
      </p:sp>
      <p:sp>
        <p:nvSpPr>
          <p:cNvPr id="2" name="Google Shape;409;p40">
            <a:extLst>
              <a:ext uri="{FF2B5EF4-FFF2-40B4-BE49-F238E27FC236}">
                <a16:creationId xmlns:a16="http://schemas.microsoft.com/office/drawing/2014/main" id="{E834ED5D-D5F5-0ACB-D95D-83B6075E651F}"/>
              </a:ext>
            </a:extLst>
          </p:cNvPr>
          <p:cNvSpPr txBox="1">
            <a:spLocks/>
          </p:cNvSpPr>
          <p:nvPr/>
        </p:nvSpPr>
        <p:spPr>
          <a:xfrm>
            <a:off x="5570780" y="1032108"/>
            <a:ext cx="9111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mbay"/>
              <a:buNone/>
              <a:defRPr sz="4100" b="1" i="0" u="none" strike="noStrike" cap="none">
                <a:solidFill>
                  <a:schemeClr val="dk1"/>
                </a:solidFill>
                <a:latin typeface="Cambay"/>
                <a:ea typeface="Cambay"/>
                <a:cs typeface="Cambay"/>
                <a:sym typeface="Cambay"/>
              </a:defRPr>
            </a:lvl1pPr>
            <a:lvl2pPr marR="0" lvl="1"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2pPr>
            <a:lvl3pPr marR="0" lvl="2"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3pPr>
            <a:lvl4pPr marR="0" lvl="3"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4pPr>
            <a:lvl5pPr marR="0" lvl="4"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5pPr>
            <a:lvl6pPr marR="0" lvl="5"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6pPr>
            <a:lvl7pPr marR="0" lvl="6"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7pPr>
            <a:lvl8pPr marR="0" lvl="7"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8pPr>
            <a:lvl9pPr marR="0" lvl="8"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9pPr>
          </a:lstStyle>
          <a:p>
            <a:r>
              <a:rPr lang="en" dirty="0"/>
              <a:t>04</a:t>
            </a:r>
          </a:p>
        </p:txBody>
      </p:sp>
      <p:sp>
        <p:nvSpPr>
          <p:cNvPr id="3" name="Google Shape;410;p40">
            <a:extLst>
              <a:ext uri="{FF2B5EF4-FFF2-40B4-BE49-F238E27FC236}">
                <a16:creationId xmlns:a16="http://schemas.microsoft.com/office/drawing/2014/main" id="{93EF0140-9E4C-72C5-3135-ABA02F034ED1}"/>
              </a:ext>
            </a:extLst>
          </p:cNvPr>
          <p:cNvSpPr txBox="1">
            <a:spLocks/>
          </p:cNvSpPr>
          <p:nvPr/>
        </p:nvSpPr>
        <p:spPr>
          <a:xfrm>
            <a:off x="5570780" y="1587068"/>
            <a:ext cx="3140700"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SzPts val="1100"/>
              <a:buFont typeface="Arial"/>
              <a:buNone/>
            </a:pPr>
            <a:r>
              <a:rPr lang="en-US" dirty="0"/>
              <a:t>Child Detection </a:t>
            </a:r>
          </a:p>
        </p:txBody>
      </p:sp>
      <p:sp>
        <p:nvSpPr>
          <p:cNvPr id="4" name="Google Shape;410;p40">
            <a:extLst>
              <a:ext uri="{FF2B5EF4-FFF2-40B4-BE49-F238E27FC236}">
                <a16:creationId xmlns:a16="http://schemas.microsoft.com/office/drawing/2014/main" id="{B17D4C13-063D-6ED9-74A3-B9048E3FE1D3}"/>
              </a:ext>
            </a:extLst>
          </p:cNvPr>
          <p:cNvSpPr txBox="1">
            <a:spLocks/>
          </p:cNvSpPr>
          <p:nvPr/>
        </p:nvSpPr>
        <p:spPr>
          <a:xfrm>
            <a:off x="5614375" y="3771187"/>
            <a:ext cx="3140700"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buSzPts val="1100"/>
              <a:buFont typeface="Arial"/>
              <a:buNone/>
            </a:pPr>
            <a:r>
              <a:rPr lang="en-US" dirty="0"/>
              <a:t>ECUs</a:t>
            </a:r>
          </a:p>
        </p:txBody>
      </p:sp>
      <p:sp>
        <p:nvSpPr>
          <p:cNvPr id="5" name="Google Shape;409;p40">
            <a:extLst>
              <a:ext uri="{FF2B5EF4-FFF2-40B4-BE49-F238E27FC236}">
                <a16:creationId xmlns:a16="http://schemas.microsoft.com/office/drawing/2014/main" id="{C095909D-04BC-7D9F-ABBD-C6027E11A7A8}"/>
              </a:ext>
            </a:extLst>
          </p:cNvPr>
          <p:cNvSpPr txBox="1">
            <a:spLocks/>
          </p:cNvSpPr>
          <p:nvPr/>
        </p:nvSpPr>
        <p:spPr>
          <a:xfrm>
            <a:off x="5570780" y="3082668"/>
            <a:ext cx="911100" cy="715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Cambay"/>
              <a:buNone/>
              <a:defRPr sz="4100" b="1" i="0" u="none" strike="noStrike" cap="none">
                <a:solidFill>
                  <a:schemeClr val="dk1"/>
                </a:solidFill>
                <a:latin typeface="Cambay"/>
                <a:ea typeface="Cambay"/>
                <a:cs typeface="Cambay"/>
                <a:sym typeface="Cambay"/>
              </a:defRPr>
            </a:lvl1pPr>
            <a:lvl2pPr marR="0" lvl="1"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2pPr>
            <a:lvl3pPr marR="0" lvl="2"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3pPr>
            <a:lvl4pPr marR="0" lvl="3"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4pPr>
            <a:lvl5pPr marR="0" lvl="4"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5pPr>
            <a:lvl6pPr marR="0" lvl="5"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6pPr>
            <a:lvl7pPr marR="0" lvl="6"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7pPr>
            <a:lvl8pPr marR="0" lvl="7"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8pPr>
            <a:lvl9pPr marR="0" lvl="8" algn="ctr" rtl="0">
              <a:lnSpc>
                <a:spcPct val="100000"/>
              </a:lnSpc>
              <a:spcBef>
                <a:spcPts val="0"/>
              </a:spcBef>
              <a:spcAft>
                <a:spcPts val="0"/>
              </a:spcAft>
              <a:buClr>
                <a:schemeClr val="dk1"/>
              </a:buClr>
              <a:buSzPts val="4800"/>
              <a:buFont typeface="Cambay"/>
              <a:buNone/>
              <a:defRPr sz="4800" b="1" i="0" u="none" strike="noStrike" cap="none">
                <a:solidFill>
                  <a:schemeClr val="dk1"/>
                </a:solidFill>
                <a:latin typeface="Cambay"/>
                <a:ea typeface="Cambay"/>
                <a:cs typeface="Cambay"/>
                <a:sym typeface="Cambay"/>
              </a:defRPr>
            </a:lvl9pPr>
          </a:lstStyle>
          <a:p>
            <a:r>
              <a:rPr lang="en" dirty="0"/>
              <a:t>06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3"/>
          <p:cNvSpPr txBox="1">
            <a:spLocks noGrp="1"/>
          </p:cNvSpPr>
          <p:nvPr>
            <p:ph type="title"/>
          </p:nvPr>
        </p:nvSpPr>
        <p:spPr>
          <a:xfrm>
            <a:off x="5391183" y="856285"/>
            <a:ext cx="3615000" cy="35902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Step-by-step explanation of how the child detection system was implemented.</a:t>
            </a:r>
            <a:endParaRPr dirty="0"/>
          </a:p>
        </p:txBody>
      </p:sp>
      <p:pic>
        <p:nvPicPr>
          <p:cNvPr id="437" name="Google Shape;437;p43"/>
          <p:cNvPicPr preferRelativeResize="0">
            <a:picLocks noGrp="1"/>
          </p:cNvPicPr>
          <p:nvPr>
            <p:ph type="pic" idx="2"/>
          </p:nvPr>
        </p:nvPicPr>
        <p:blipFill>
          <a:blip r:embed="rId3"/>
          <a:srcRect t="8495" b="8495"/>
          <a:stretch/>
        </p:blipFill>
        <p:spPr>
          <a:xfrm>
            <a:off x="-33600" y="666750"/>
            <a:ext cx="4348425" cy="3765373"/>
          </a:xfrm>
          <a:prstGeom prst="parallelogram">
            <a:avLst>
              <a:gd name="adj" fmla="val 25026"/>
            </a:avLst>
          </a:prstGeom>
        </p:spPr>
      </p:pic>
      <p:sp>
        <p:nvSpPr>
          <p:cNvPr id="438" name="Google Shape;438;p43"/>
          <p:cNvSpPr/>
          <p:nvPr/>
        </p:nvSpPr>
        <p:spPr>
          <a:xfrm>
            <a:off x="-482850" y="3916988"/>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txBody>
          <a:bodyPr/>
          <a:lstStyle/>
          <a:p>
            <a:endParaRPr lang="en-US"/>
          </a:p>
        </p:txBody>
      </p:sp>
      <p:sp>
        <p:nvSpPr>
          <p:cNvPr id="439" name="Google Shape;439;p43"/>
          <p:cNvSpPr/>
          <p:nvPr/>
        </p:nvSpPr>
        <p:spPr>
          <a:xfrm>
            <a:off x="-1104621" y="4278886"/>
            <a:ext cx="7364863" cy="3352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86"/>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Collection</a:t>
            </a:r>
            <a:endParaRPr dirty="0"/>
          </a:p>
        </p:txBody>
      </p:sp>
      <p:sp>
        <p:nvSpPr>
          <p:cNvPr id="1304" name="Google Shape;1304;p86"/>
          <p:cNvSpPr txBox="1">
            <a:spLocks noGrp="1"/>
          </p:cNvSpPr>
          <p:nvPr>
            <p:ph type="subTitle" idx="1"/>
          </p:nvPr>
        </p:nvSpPr>
        <p:spPr>
          <a:xfrm>
            <a:off x="1691047" y="3057311"/>
            <a:ext cx="25209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CHILD</a:t>
            </a:r>
            <a:endParaRPr dirty="0"/>
          </a:p>
        </p:txBody>
      </p:sp>
      <p:sp>
        <p:nvSpPr>
          <p:cNvPr id="1305" name="Google Shape;1305;p86"/>
          <p:cNvSpPr txBox="1">
            <a:spLocks noGrp="1"/>
          </p:cNvSpPr>
          <p:nvPr>
            <p:ph type="subTitle" idx="2"/>
          </p:nvPr>
        </p:nvSpPr>
        <p:spPr>
          <a:xfrm>
            <a:off x="1557701" y="3467410"/>
            <a:ext cx="2433274" cy="10474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collected a comprehensive set of images for child detection</a:t>
            </a:r>
          </a:p>
          <a:p>
            <a:pPr marL="0" lvl="0" indent="0" algn="l" rtl="0">
              <a:spcBef>
                <a:spcPts val="0"/>
              </a:spcBef>
              <a:spcAft>
                <a:spcPts val="0"/>
              </a:spcAft>
              <a:buNone/>
            </a:pPr>
            <a:r>
              <a:rPr lang="en-US" dirty="0"/>
              <a:t>Using Robo flow</a:t>
            </a:r>
            <a:endParaRPr dirty="0"/>
          </a:p>
        </p:txBody>
      </p:sp>
      <p:pic>
        <p:nvPicPr>
          <p:cNvPr id="1306" name="Google Shape;1306;p86"/>
          <p:cNvPicPr preferRelativeResize="0"/>
          <p:nvPr/>
        </p:nvPicPr>
        <p:blipFill>
          <a:blip r:embed="rId3"/>
          <a:srcRect l="19540" r="19540"/>
          <a:stretch/>
        </p:blipFill>
        <p:spPr>
          <a:xfrm>
            <a:off x="1786975" y="1451246"/>
            <a:ext cx="1470600" cy="1459194"/>
          </a:xfrm>
          <a:prstGeom prst="parallelogram">
            <a:avLst>
              <a:gd name="adj" fmla="val 25000"/>
            </a:avLst>
          </a:prstGeom>
          <a:noFill/>
          <a:ln>
            <a:noFill/>
          </a:ln>
        </p:spPr>
      </p:pic>
      <p:pic>
        <p:nvPicPr>
          <p:cNvPr id="1307" name="Google Shape;1307;p86"/>
          <p:cNvPicPr preferRelativeResize="0"/>
          <p:nvPr/>
        </p:nvPicPr>
        <p:blipFill>
          <a:blip r:embed="rId4"/>
          <a:srcRect t="755" b="755"/>
          <a:stretch/>
        </p:blipFill>
        <p:spPr>
          <a:xfrm>
            <a:off x="5025702" y="1462040"/>
            <a:ext cx="1470600" cy="1448400"/>
          </a:xfrm>
          <a:prstGeom prst="parallelogram">
            <a:avLst>
              <a:gd name="adj" fmla="val 25000"/>
            </a:avLst>
          </a:prstGeom>
          <a:noFill/>
          <a:ln>
            <a:noFill/>
          </a:ln>
        </p:spPr>
      </p:pic>
      <p:sp>
        <p:nvSpPr>
          <p:cNvPr id="1309" name="Google Shape;1309;p86"/>
          <p:cNvSpPr txBox="1">
            <a:spLocks noGrp="1"/>
          </p:cNvSpPr>
          <p:nvPr>
            <p:ph type="subTitle" idx="3"/>
          </p:nvPr>
        </p:nvSpPr>
        <p:spPr>
          <a:xfrm>
            <a:off x="4932049" y="3262361"/>
            <a:ext cx="2520900" cy="4101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 dirty="0"/>
              <a:t>TEDDY BEAR</a:t>
            </a:r>
            <a:endParaRPr dirty="0"/>
          </a:p>
        </p:txBody>
      </p:sp>
      <p:sp>
        <p:nvSpPr>
          <p:cNvPr id="6" name="Google Shape;866;p66">
            <a:extLst>
              <a:ext uri="{FF2B5EF4-FFF2-40B4-BE49-F238E27FC236}">
                <a16:creationId xmlns:a16="http://schemas.microsoft.com/office/drawing/2014/main" id="{077880E3-C1E8-C36A-A29E-A2FEE210A6DD}"/>
              </a:ext>
            </a:extLst>
          </p:cNvPr>
          <p:cNvSpPr txBox="1">
            <a:spLocks/>
          </p:cNvSpPr>
          <p:nvPr/>
        </p:nvSpPr>
        <p:spPr>
          <a:xfrm>
            <a:off x="6878723" y="3262361"/>
            <a:ext cx="1515300" cy="13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lgn="ctr"/>
            <a:r>
              <a:rPr lang="en-US" sz="3200" b="1" dirty="0"/>
              <a:t>2645</a:t>
            </a:r>
          </a:p>
          <a:p>
            <a:pPr marL="0" indent="0" algn="ctr"/>
            <a:endParaRPr lang="en-US" sz="1800" b="1" dirty="0"/>
          </a:p>
          <a:p>
            <a:pPr marL="0" indent="0" algn="ctr"/>
            <a:r>
              <a:rPr lang="en" sz="1800" b="1" dirty="0"/>
              <a:t>Samples</a:t>
            </a:r>
          </a:p>
        </p:txBody>
      </p:sp>
    </p:spTree>
    <p:extLst>
      <p:ext uri="{BB962C8B-B14F-4D97-AF65-F5344CB8AC3E}">
        <p14:creationId xmlns:p14="http://schemas.microsoft.com/office/powerpoint/2010/main" val="790547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0"/>
          <p:cNvSpPr txBox="1">
            <a:spLocks noGrp="1"/>
          </p:cNvSpPr>
          <p:nvPr>
            <p:ph type="title"/>
          </p:nvPr>
        </p:nvSpPr>
        <p:spPr>
          <a:xfrm>
            <a:off x="714675" y="521225"/>
            <a:ext cx="4731824"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Samples from the data</a:t>
            </a:r>
            <a:endParaRPr sz="3300" dirty="0"/>
          </a:p>
        </p:txBody>
      </p:sp>
      <p:pic>
        <p:nvPicPr>
          <p:cNvPr id="941" name="Google Shape;941;p70"/>
          <p:cNvPicPr preferRelativeResize="0"/>
          <p:nvPr/>
        </p:nvPicPr>
        <p:blipFill>
          <a:blip r:embed="rId3"/>
          <a:srcRect l="4769" r="4769"/>
          <a:stretch/>
        </p:blipFill>
        <p:spPr>
          <a:xfrm>
            <a:off x="979932" y="1195883"/>
            <a:ext cx="1944243" cy="1517125"/>
          </a:xfrm>
          <a:prstGeom prst="rect">
            <a:avLst/>
          </a:prstGeom>
          <a:noFill/>
          <a:ln w="9525" cap="flat" cmpd="sng">
            <a:solidFill>
              <a:schemeClr val="lt2"/>
            </a:solidFill>
            <a:prstDash val="solid"/>
            <a:round/>
            <a:headEnd type="none" w="sm" len="sm"/>
            <a:tailEnd type="none" w="sm" len="sm"/>
          </a:ln>
        </p:spPr>
      </p:pic>
      <p:pic>
        <p:nvPicPr>
          <p:cNvPr id="2" name="Google Shape;941;p70">
            <a:extLst>
              <a:ext uri="{FF2B5EF4-FFF2-40B4-BE49-F238E27FC236}">
                <a16:creationId xmlns:a16="http://schemas.microsoft.com/office/drawing/2014/main" id="{D8CF6DFB-09D7-52B5-7525-27FE8480AB27}"/>
              </a:ext>
            </a:extLst>
          </p:cNvPr>
          <p:cNvPicPr preferRelativeResize="0"/>
          <p:nvPr/>
        </p:nvPicPr>
        <p:blipFill>
          <a:blip r:embed="rId4"/>
          <a:srcRect l="14117" r="14117"/>
          <a:stretch/>
        </p:blipFill>
        <p:spPr>
          <a:xfrm>
            <a:off x="3502256" y="1195882"/>
            <a:ext cx="1944243" cy="1517125"/>
          </a:xfrm>
          <a:prstGeom prst="rect">
            <a:avLst/>
          </a:prstGeom>
          <a:noFill/>
          <a:ln w="9525" cap="flat" cmpd="sng">
            <a:solidFill>
              <a:schemeClr val="lt2"/>
            </a:solidFill>
            <a:prstDash val="solid"/>
            <a:round/>
            <a:headEnd type="none" w="sm" len="sm"/>
            <a:tailEnd type="none" w="sm" len="sm"/>
          </a:ln>
        </p:spPr>
      </p:pic>
      <p:pic>
        <p:nvPicPr>
          <p:cNvPr id="3" name="Google Shape;941;p70">
            <a:extLst>
              <a:ext uri="{FF2B5EF4-FFF2-40B4-BE49-F238E27FC236}">
                <a16:creationId xmlns:a16="http://schemas.microsoft.com/office/drawing/2014/main" id="{7662C0ED-712B-E281-B102-F2900EBF6820}"/>
              </a:ext>
            </a:extLst>
          </p:cNvPr>
          <p:cNvPicPr preferRelativeResize="0"/>
          <p:nvPr/>
        </p:nvPicPr>
        <p:blipFill>
          <a:blip r:embed="rId5"/>
          <a:srcRect l="7899" r="7899"/>
          <a:stretch/>
        </p:blipFill>
        <p:spPr>
          <a:xfrm>
            <a:off x="6152007" y="1195882"/>
            <a:ext cx="1944243" cy="1517125"/>
          </a:xfrm>
          <a:prstGeom prst="rect">
            <a:avLst/>
          </a:prstGeom>
          <a:noFill/>
          <a:ln w="9525" cap="flat" cmpd="sng">
            <a:solidFill>
              <a:schemeClr val="lt2"/>
            </a:solidFill>
            <a:prstDash val="solid"/>
            <a:round/>
            <a:headEnd type="none" w="sm" len="sm"/>
            <a:tailEnd type="none" w="sm" len="sm"/>
          </a:ln>
        </p:spPr>
      </p:pic>
      <p:pic>
        <p:nvPicPr>
          <p:cNvPr id="4" name="Google Shape;941;p70">
            <a:extLst>
              <a:ext uri="{FF2B5EF4-FFF2-40B4-BE49-F238E27FC236}">
                <a16:creationId xmlns:a16="http://schemas.microsoft.com/office/drawing/2014/main" id="{F5BB325D-0836-1A8E-CD5A-9837083E93B6}"/>
              </a:ext>
            </a:extLst>
          </p:cNvPr>
          <p:cNvPicPr preferRelativeResize="0"/>
          <p:nvPr/>
        </p:nvPicPr>
        <p:blipFill>
          <a:blip r:embed="rId6"/>
          <a:srcRect l="7360" r="7360"/>
          <a:stretch/>
        </p:blipFill>
        <p:spPr>
          <a:xfrm>
            <a:off x="971896" y="3105150"/>
            <a:ext cx="1944243" cy="1517125"/>
          </a:xfrm>
          <a:prstGeom prst="rect">
            <a:avLst/>
          </a:prstGeom>
          <a:noFill/>
          <a:ln w="9525" cap="flat" cmpd="sng">
            <a:solidFill>
              <a:schemeClr val="lt2"/>
            </a:solidFill>
            <a:prstDash val="solid"/>
            <a:round/>
            <a:headEnd type="none" w="sm" len="sm"/>
            <a:tailEnd type="none" w="sm" len="sm"/>
          </a:ln>
        </p:spPr>
      </p:pic>
      <p:pic>
        <p:nvPicPr>
          <p:cNvPr id="5" name="Google Shape;941;p70">
            <a:extLst>
              <a:ext uri="{FF2B5EF4-FFF2-40B4-BE49-F238E27FC236}">
                <a16:creationId xmlns:a16="http://schemas.microsoft.com/office/drawing/2014/main" id="{483C95F0-FA8D-21D5-40A9-A5C97EA7917C}"/>
              </a:ext>
            </a:extLst>
          </p:cNvPr>
          <p:cNvPicPr preferRelativeResize="0"/>
          <p:nvPr/>
        </p:nvPicPr>
        <p:blipFill>
          <a:blip r:embed="rId7"/>
          <a:srcRect l="7360" r="7360"/>
          <a:stretch/>
        </p:blipFill>
        <p:spPr>
          <a:xfrm>
            <a:off x="3492731" y="3105150"/>
            <a:ext cx="1944243" cy="1517125"/>
          </a:xfrm>
          <a:prstGeom prst="rect">
            <a:avLst/>
          </a:prstGeom>
          <a:noFill/>
          <a:ln w="9525" cap="flat" cmpd="sng">
            <a:solidFill>
              <a:schemeClr val="lt2"/>
            </a:solidFill>
            <a:prstDash val="solid"/>
            <a:round/>
            <a:headEnd type="none" w="sm" len="sm"/>
            <a:tailEnd type="none" w="sm" len="sm"/>
          </a:ln>
        </p:spPr>
      </p:pic>
      <p:pic>
        <p:nvPicPr>
          <p:cNvPr id="6" name="Google Shape;941;p70">
            <a:extLst>
              <a:ext uri="{FF2B5EF4-FFF2-40B4-BE49-F238E27FC236}">
                <a16:creationId xmlns:a16="http://schemas.microsoft.com/office/drawing/2014/main" id="{7B9D9B19-6B01-53B6-235C-84716F361C9C}"/>
              </a:ext>
            </a:extLst>
          </p:cNvPr>
          <p:cNvPicPr preferRelativeResize="0"/>
          <p:nvPr/>
        </p:nvPicPr>
        <p:blipFill>
          <a:blip r:embed="rId8"/>
          <a:srcRect l="10205" r="10205"/>
          <a:stretch/>
        </p:blipFill>
        <p:spPr>
          <a:xfrm>
            <a:off x="6227861" y="3105150"/>
            <a:ext cx="1944243" cy="1517125"/>
          </a:xfrm>
          <a:prstGeom prst="rect">
            <a:avLst/>
          </a:prstGeom>
          <a:noFill/>
          <a:ln w="9525" cap="flat" cmpd="sng">
            <a:solidFill>
              <a:schemeClr val="lt2"/>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51"/>
          <p:cNvSpPr txBox="1">
            <a:spLocks noGrp="1"/>
          </p:cNvSpPr>
          <p:nvPr>
            <p:ph type="title"/>
          </p:nvPr>
        </p:nvSpPr>
        <p:spPr>
          <a:xfrm>
            <a:off x="824735" y="1272586"/>
            <a:ext cx="2461390" cy="73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Split</a:t>
            </a:r>
            <a:endParaRPr dirty="0"/>
          </a:p>
        </p:txBody>
      </p:sp>
      <p:sp>
        <p:nvSpPr>
          <p:cNvPr id="590" name="Google Shape;590;p51"/>
          <p:cNvSpPr txBox="1"/>
          <p:nvPr/>
        </p:nvSpPr>
        <p:spPr>
          <a:xfrm>
            <a:off x="748535" y="2933337"/>
            <a:ext cx="1811700" cy="738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 sz="4000" dirty="0">
                <a:solidFill>
                  <a:schemeClr val="dk1"/>
                </a:solidFill>
                <a:latin typeface="DM Sans"/>
                <a:ea typeface="DM Sans"/>
                <a:cs typeface="DM Sans"/>
                <a:sym typeface="DM Sans"/>
              </a:rPr>
              <a:t>11 %</a:t>
            </a:r>
          </a:p>
        </p:txBody>
      </p:sp>
      <p:sp>
        <p:nvSpPr>
          <p:cNvPr id="591" name="Google Shape;591;p51"/>
          <p:cNvSpPr txBox="1"/>
          <p:nvPr/>
        </p:nvSpPr>
        <p:spPr>
          <a:xfrm>
            <a:off x="6583765" y="2933331"/>
            <a:ext cx="1811700" cy="73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4000" dirty="0">
                <a:solidFill>
                  <a:schemeClr val="dk1"/>
                </a:solidFill>
                <a:latin typeface="DM Sans"/>
                <a:ea typeface="DM Sans"/>
                <a:cs typeface="DM Sans"/>
                <a:sym typeface="DM Sans"/>
              </a:rPr>
              <a:t>2 %</a:t>
            </a:r>
            <a:endParaRPr sz="4000" dirty="0">
              <a:solidFill>
                <a:schemeClr val="dk1"/>
              </a:solidFill>
              <a:latin typeface="DM Sans"/>
              <a:ea typeface="DM Sans"/>
              <a:cs typeface="DM Sans"/>
              <a:sym typeface="DM Sans"/>
            </a:endParaRPr>
          </a:p>
        </p:txBody>
      </p:sp>
      <p:sp>
        <p:nvSpPr>
          <p:cNvPr id="592" name="Google Shape;592;p51"/>
          <p:cNvSpPr txBox="1"/>
          <p:nvPr/>
        </p:nvSpPr>
        <p:spPr>
          <a:xfrm>
            <a:off x="5929800" y="1838836"/>
            <a:ext cx="2207100" cy="738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r>
              <a:rPr lang="en-US" sz="4000" i="1" dirty="0">
                <a:solidFill>
                  <a:schemeClr val="dk1"/>
                </a:solidFill>
                <a:latin typeface="DM Sans"/>
                <a:ea typeface="DM Sans"/>
                <a:cs typeface="DM Sans"/>
                <a:sym typeface="DM Sans"/>
              </a:rPr>
              <a:t>87 %</a:t>
            </a:r>
            <a:endParaRPr sz="4000" i="1" dirty="0">
              <a:solidFill>
                <a:schemeClr val="dk1"/>
              </a:solidFill>
              <a:latin typeface="DM Sans"/>
              <a:ea typeface="DM Sans"/>
              <a:cs typeface="DM Sans"/>
              <a:sym typeface="DM Sans"/>
            </a:endParaRPr>
          </a:p>
        </p:txBody>
      </p:sp>
      <p:sp>
        <p:nvSpPr>
          <p:cNvPr id="593" name="Google Shape;593;p51"/>
          <p:cNvSpPr/>
          <p:nvPr/>
        </p:nvSpPr>
        <p:spPr>
          <a:xfrm>
            <a:off x="3734824" y="1376986"/>
            <a:ext cx="1662600" cy="166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Cambay"/>
                <a:ea typeface="Cambay"/>
                <a:cs typeface="Cambay"/>
                <a:sym typeface="Cambay"/>
              </a:rPr>
              <a:t>TRAIN</a:t>
            </a:r>
            <a:endParaRPr dirty="0">
              <a:solidFill>
                <a:schemeClr val="lt1"/>
              </a:solidFill>
              <a:latin typeface="DM Sans"/>
              <a:ea typeface="DM Sans"/>
              <a:cs typeface="DM Sans"/>
              <a:sym typeface="DM Sans"/>
            </a:endParaRPr>
          </a:p>
        </p:txBody>
      </p:sp>
      <p:sp>
        <p:nvSpPr>
          <p:cNvPr id="594" name="Google Shape;594;p51"/>
          <p:cNvSpPr/>
          <p:nvPr/>
        </p:nvSpPr>
        <p:spPr>
          <a:xfrm>
            <a:off x="4390849" y="2467936"/>
            <a:ext cx="1662600" cy="166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Cambay"/>
                <a:ea typeface="Cambay"/>
                <a:cs typeface="Cambay"/>
                <a:sym typeface="Cambay"/>
              </a:rPr>
              <a:t>TEST</a:t>
            </a:r>
            <a:endParaRPr dirty="0">
              <a:solidFill>
                <a:schemeClr val="dk1"/>
              </a:solidFill>
              <a:latin typeface="DM Sans"/>
              <a:ea typeface="DM Sans"/>
              <a:cs typeface="DM Sans"/>
              <a:sym typeface="DM Sans"/>
            </a:endParaRPr>
          </a:p>
        </p:txBody>
      </p:sp>
      <p:sp>
        <p:nvSpPr>
          <p:cNvPr id="595" name="Google Shape;595;p51"/>
          <p:cNvSpPr/>
          <p:nvPr/>
        </p:nvSpPr>
        <p:spPr>
          <a:xfrm>
            <a:off x="3097874" y="2467936"/>
            <a:ext cx="1662600" cy="16626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Cambay"/>
                <a:ea typeface="Cambay"/>
                <a:cs typeface="Cambay"/>
                <a:sym typeface="Cambay"/>
              </a:rPr>
              <a:t>VALIDATION</a:t>
            </a:r>
            <a:endParaRPr dirty="0">
              <a:solidFill>
                <a:schemeClr val="dk1"/>
              </a:solidFill>
              <a:latin typeface="DM Sans"/>
              <a:ea typeface="DM Sans"/>
              <a:cs typeface="DM Sans"/>
              <a:sym typeface="DM Sans"/>
            </a:endParaRPr>
          </a:p>
        </p:txBody>
      </p:sp>
      <p:cxnSp>
        <p:nvCxnSpPr>
          <p:cNvPr id="596" name="Google Shape;596;p51"/>
          <p:cNvCxnSpPr>
            <a:stCxn id="593" idx="6"/>
            <a:endCxn id="592" idx="1"/>
          </p:cNvCxnSpPr>
          <p:nvPr/>
        </p:nvCxnSpPr>
        <p:spPr>
          <a:xfrm>
            <a:off x="5397424" y="2208286"/>
            <a:ext cx="532500" cy="0"/>
          </a:xfrm>
          <a:prstGeom prst="straightConnector1">
            <a:avLst/>
          </a:prstGeom>
          <a:noFill/>
          <a:ln w="9525" cap="flat" cmpd="sng">
            <a:solidFill>
              <a:schemeClr val="lt2"/>
            </a:solidFill>
            <a:prstDash val="solid"/>
            <a:round/>
            <a:headEnd type="none" w="med" len="med"/>
            <a:tailEnd type="none" w="med" len="med"/>
          </a:ln>
        </p:spPr>
      </p:cxnSp>
      <p:cxnSp>
        <p:nvCxnSpPr>
          <p:cNvPr id="597" name="Google Shape;597;p51"/>
          <p:cNvCxnSpPr>
            <a:stCxn id="595" idx="2"/>
            <a:endCxn id="590" idx="3"/>
          </p:cNvCxnSpPr>
          <p:nvPr/>
        </p:nvCxnSpPr>
        <p:spPr>
          <a:xfrm flipH="1">
            <a:off x="2560274" y="3299236"/>
            <a:ext cx="537600" cy="3600"/>
          </a:xfrm>
          <a:prstGeom prst="straightConnector1">
            <a:avLst/>
          </a:prstGeom>
          <a:noFill/>
          <a:ln w="9525" cap="flat" cmpd="sng">
            <a:solidFill>
              <a:schemeClr val="lt2"/>
            </a:solidFill>
            <a:prstDash val="solid"/>
            <a:round/>
            <a:headEnd type="none" w="med" len="med"/>
            <a:tailEnd type="none" w="med" len="med"/>
          </a:ln>
        </p:spPr>
      </p:cxnSp>
      <p:cxnSp>
        <p:nvCxnSpPr>
          <p:cNvPr id="598" name="Google Shape;598;p51"/>
          <p:cNvCxnSpPr>
            <a:stCxn id="594" idx="6"/>
            <a:endCxn id="591" idx="1"/>
          </p:cNvCxnSpPr>
          <p:nvPr/>
        </p:nvCxnSpPr>
        <p:spPr>
          <a:xfrm>
            <a:off x="6053449" y="3299236"/>
            <a:ext cx="530400" cy="3600"/>
          </a:xfrm>
          <a:prstGeom prst="straightConnector1">
            <a:avLst/>
          </a:prstGeom>
          <a:noFill/>
          <a:ln w="9525" cap="flat" cmpd="sng">
            <a:solidFill>
              <a:schemeClr val="lt2"/>
            </a:solidFill>
            <a:prstDash val="solid"/>
            <a:round/>
            <a:headEnd type="none" w="med" len="med"/>
            <a:tailEnd type="none" w="med" len="med"/>
          </a:ln>
        </p:spPr>
      </p:cxnSp>
      <p:sp>
        <p:nvSpPr>
          <p:cNvPr id="601" name="Google Shape;601;p51"/>
          <p:cNvSpPr txBox="1"/>
          <p:nvPr/>
        </p:nvSpPr>
        <p:spPr>
          <a:xfrm>
            <a:off x="3890980" y="4244486"/>
            <a:ext cx="1371900" cy="2994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b="1" dirty="0">
              <a:solidFill>
                <a:schemeClr val="lt2"/>
              </a:solidFill>
              <a:latin typeface="Cambay"/>
              <a:ea typeface="Cambay"/>
              <a:cs typeface="Cambay"/>
              <a:sym typeface="Camb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a:spLocks noGrp="1"/>
          </p:cNvSpPr>
          <p:nvPr>
            <p:ph type="title"/>
          </p:nvPr>
        </p:nvSpPr>
        <p:spPr>
          <a:xfrm>
            <a:off x="714600" y="1512082"/>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DATA </a:t>
            </a:r>
            <a:r>
              <a:rPr lang="en-US" sz="2800" dirty="0"/>
              <a:t>Augmentation   X </a:t>
            </a:r>
            <a:r>
              <a:rPr lang="en-US" sz="3200" dirty="0"/>
              <a:t>3</a:t>
            </a:r>
            <a:endParaRPr sz="3200" dirty="0"/>
          </a:p>
        </p:txBody>
      </p:sp>
      <p:sp>
        <p:nvSpPr>
          <p:cNvPr id="461" name="Google Shape;461;p45"/>
          <p:cNvSpPr txBox="1">
            <a:spLocks noGrp="1"/>
          </p:cNvSpPr>
          <p:nvPr>
            <p:ph type="subTitle" idx="1"/>
          </p:nvPr>
        </p:nvSpPr>
        <p:spPr>
          <a:xfrm>
            <a:off x="2057050" y="2353526"/>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Flip</a:t>
            </a:r>
            <a:r>
              <a:rPr lang="en" dirty="0"/>
              <a:t> </a:t>
            </a:r>
            <a:endParaRPr dirty="0"/>
          </a:p>
        </p:txBody>
      </p:sp>
      <p:sp>
        <p:nvSpPr>
          <p:cNvPr id="462" name="Google Shape;462;p45"/>
          <p:cNvSpPr txBox="1">
            <a:spLocks noGrp="1"/>
          </p:cNvSpPr>
          <p:nvPr>
            <p:ph type="subTitle" idx="2"/>
          </p:nvPr>
        </p:nvSpPr>
        <p:spPr>
          <a:xfrm>
            <a:off x="2057051" y="2676928"/>
            <a:ext cx="2597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800" dirty="0"/>
              <a:t>Horizonta</a:t>
            </a:r>
            <a:r>
              <a:rPr lang="en-US" dirty="0"/>
              <a:t>l</a:t>
            </a:r>
            <a:endParaRPr dirty="0"/>
          </a:p>
        </p:txBody>
      </p:sp>
      <p:sp>
        <p:nvSpPr>
          <p:cNvPr id="463" name="Google Shape;463;p45"/>
          <p:cNvSpPr txBox="1">
            <a:spLocks noGrp="1"/>
          </p:cNvSpPr>
          <p:nvPr>
            <p:ph type="subTitle" idx="3"/>
          </p:nvPr>
        </p:nvSpPr>
        <p:spPr>
          <a:xfrm>
            <a:off x="5729325" y="2353526"/>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Rotation</a:t>
            </a:r>
            <a:endParaRPr dirty="0"/>
          </a:p>
        </p:txBody>
      </p:sp>
      <p:sp>
        <p:nvSpPr>
          <p:cNvPr id="464" name="Google Shape;464;p45"/>
          <p:cNvSpPr txBox="1">
            <a:spLocks noGrp="1"/>
          </p:cNvSpPr>
          <p:nvPr>
            <p:ph type="subTitle" idx="4"/>
          </p:nvPr>
        </p:nvSpPr>
        <p:spPr>
          <a:xfrm>
            <a:off x="5729326" y="2676928"/>
            <a:ext cx="2597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Between -15° and +15° </a:t>
            </a:r>
            <a:endParaRPr dirty="0"/>
          </a:p>
        </p:txBody>
      </p:sp>
      <p:sp>
        <p:nvSpPr>
          <p:cNvPr id="465" name="Google Shape;465;p45"/>
          <p:cNvSpPr txBox="1">
            <a:spLocks noGrp="1"/>
          </p:cNvSpPr>
          <p:nvPr>
            <p:ph type="subTitle" idx="5"/>
          </p:nvPr>
        </p:nvSpPr>
        <p:spPr>
          <a:xfrm>
            <a:off x="2057050" y="3527020"/>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Crop</a:t>
            </a:r>
            <a:endParaRPr dirty="0"/>
          </a:p>
        </p:txBody>
      </p:sp>
      <p:sp>
        <p:nvSpPr>
          <p:cNvPr id="466" name="Google Shape;466;p45"/>
          <p:cNvSpPr txBox="1">
            <a:spLocks noGrp="1"/>
          </p:cNvSpPr>
          <p:nvPr>
            <p:ph type="subTitle" idx="6"/>
          </p:nvPr>
        </p:nvSpPr>
        <p:spPr>
          <a:xfrm>
            <a:off x="2057051" y="3850421"/>
            <a:ext cx="2597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0% Minimum Zoom, 14% Maximum Zoom</a:t>
            </a:r>
            <a:endParaRPr dirty="0"/>
          </a:p>
        </p:txBody>
      </p:sp>
      <p:sp>
        <p:nvSpPr>
          <p:cNvPr id="467" name="Google Shape;467;p45"/>
          <p:cNvSpPr txBox="1">
            <a:spLocks noGrp="1"/>
          </p:cNvSpPr>
          <p:nvPr>
            <p:ph type="subTitle" idx="7"/>
          </p:nvPr>
        </p:nvSpPr>
        <p:spPr>
          <a:xfrm>
            <a:off x="5729325" y="3527020"/>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Brightness</a:t>
            </a:r>
            <a:endParaRPr dirty="0"/>
          </a:p>
        </p:txBody>
      </p:sp>
      <p:sp>
        <p:nvSpPr>
          <p:cNvPr id="468" name="Google Shape;468;p45"/>
          <p:cNvSpPr txBox="1">
            <a:spLocks noGrp="1"/>
          </p:cNvSpPr>
          <p:nvPr>
            <p:ph type="subTitle" idx="8"/>
          </p:nvPr>
        </p:nvSpPr>
        <p:spPr>
          <a:xfrm>
            <a:off x="5729326" y="3850421"/>
            <a:ext cx="2597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Between -15% and +15%</a:t>
            </a:r>
            <a:endParaRPr dirty="0"/>
          </a:p>
        </p:txBody>
      </p:sp>
      <p:sp>
        <p:nvSpPr>
          <p:cNvPr id="2" name="Google Shape;460;p45">
            <a:extLst>
              <a:ext uri="{FF2B5EF4-FFF2-40B4-BE49-F238E27FC236}">
                <a16:creationId xmlns:a16="http://schemas.microsoft.com/office/drawing/2014/main" id="{13E1BF45-D57C-D53D-812E-2A8984B94C3D}"/>
              </a:ext>
            </a:extLst>
          </p:cNvPr>
          <p:cNvSpPr txBox="1">
            <a:spLocks/>
          </p:cNvSpPr>
          <p:nvPr/>
        </p:nvSpPr>
        <p:spPr>
          <a:xfrm>
            <a:off x="621750" y="425929"/>
            <a:ext cx="77148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US" sz="2800" dirty="0"/>
              <a:t>DATA PROCESSING</a:t>
            </a:r>
          </a:p>
        </p:txBody>
      </p:sp>
      <p:sp>
        <p:nvSpPr>
          <p:cNvPr id="3" name="Google Shape;461;p45">
            <a:extLst>
              <a:ext uri="{FF2B5EF4-FFF2-40B4-BE49-F238E27FC236}">
                <a16:creationId xmlns:a16="http://schemas.microsoft.com/office/drawing/2014/main" id="{47D929B6-F7DD-99DE-018F-D2A38FB9D136}"/>
              </a:ext>
            </a:extLst>
          </p:cNvPr>
          <p:cNvSpPr txBox="1">
            <a:spLocks/>
          </p:cNvSpPr>
          <p:nvPr/>
        </p:nvSpPr>
        <p:spPr>
          <a:xfrm>
            <a:off x="5924550" y="689274"/>
            <a:ext cx="2597700"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r>
              <a:rPr lang="en-US" dirty="0"/>
              <a:t>Resize </a:t>
            </a:r>
          </a:p>
        </p:txBody>
      </p:sp>
      <p:sp>
        <p:nvSpPr>
          <p:cNvPr id="4" name="Google Shape;462;p45">
            <a:extLst>
              <a:ext uri="{FF2B5EF4-FFF2-40B4-BE49-F238E27FC236}">
                <a16:creationId xmlns:a16="http://schemas.microsoft.com/office/drawing/2014/main" id="{C0128724-25D6-BBE4-98B6-6A19085A7A38}"/>
              </a:ext>
            </a:extLst>
          </p:cNvPr>
          <p:cNvSpPr txBox="1">
            <a:spLocks/>
          </p:cNvSpPr>
          <p:nvPr/>
        </p:nvSpPr>
        <p:spPr>
          <a:xfrm>
            <a:off x="5924551" y="1012676"/>
            <a:ext cx="25977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spcAft>
                <a:spcPts val="1600"/>
              </a:spcAft>
            </a:pPr>
            <a:r>
              <a:rPr lang="en-US" sz="2000" dirty="0"/>
              <a:t>640x640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7"/>
          <p:cNvSpPr txBox="1">
            <a:spLocks noGrp="1"/>
          </p:cNvSpPr>
          <p:nvPr>
            <p:ph type="title"/>
          </p:nvPr>
        </p:nvSpPr>
        <p:spPr>
          <a:xfrm>
            <a:off x="714675" y="521225"/>
            <a:ext cx="420975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300" dirty="0"/>
              <a:t>Evaluation Metrics </a:t>
            </a:r>
          </a:p>
        </p:txBody>
      </p:sp>
      <p:sp>
        <p:nvSpPr>
          <p:cNvPr id="517" name="Google Shape;517;p47"/>
          <p:cNvSpPr/>
          <p:nvPr/>
        </p:nvSpPr>
        <p:spPr>
          <a:xfrm>
            <a:off x="700531" y="1352500"/>
            <a:ext cx="2329200" cy="12087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.908</a:t>
            </a:r>
            <a:endParaRPr dirty="0">
              <a:solidFill>
                <a:schemeClr val="dk1"/>
              </a:solidFill>
              <a:latin typeface="DM Sans"/>
              <a:ea typeface="DM Sans"/>
              <a:cs typeface="DM Sans"/>
              <a:sym typeface="DM Sans"/>
            </a:endParaRPr>
          </a:p>
        </p:txBody>
      </p:sp>
      <p:sp>
        <p:nvSpPr>
          <p:cNvPr id="518" name="Google Shape;518;p47"/>
          <p:cNvSpPr/>
          <p:nvPr/>
        </p:nvSpPr>
        <p:spPr>
          <a:xfrm>
            <a:off x="3139423" y="1352500"/>
            <a:ext cx="2329200" cy="12087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.869</a:t>
            </a:r>
            <a:endParaRPr dirty="0">
              <a:solidFill>
                <a:schemeClr val="dk1"/>
              </a:solidFill>
              <a:latin typeface="DM Sans"/>
              <a:ea typeface="DM Sans"/>
              <a:cs typeface="DM Sans"/>
              <a:sym typeface="DM Sans"/>
            </a:endParaRPr>
          </a:p>
        </p:txBody>
      </p:sp>
      <p:sp>
        <p:nvSpPr>
          <p:cNvPr id="519" name="Google Shape;519;p47"/>
          <p:cNvSpPr/>
          <p:nvPr/>
        </p:nvSpPr>
        <p:spPr>
          <a:xfrm>
            <a:off x="700531" y="2677675"/>
            <a:ext cx="2329200" cy="12087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latin typeface="DM Sans"/>
                <a:ea typeface="DM Sans"/>
                <a:cs typeface="DM Sans"/>
                <a:sym typeface="DM Sans"/>
              </a:rPr>
              <a:t>908</a:t>
            </a:r>
            <a:endParaRPr lang="en-US" dirty="0">
              <a:sym typeface="DM Sans"/>
            </a:endParaRPr>
          </a:p>
        </p:txBody>
      </p:sp>
      <p:sp>
        <p:nvSpPr>
          <p:cNvPr id="520" name="Google Shape;520;p47"/>
          <p:cNvSpPr/>
          <p:nvPr/>
        </p:nvSpPr>
        <p:spPr>
          <a:xfrm>
            <a:off x="3139423" y="2677675"/>
            <a:ext cx="2329200" cy="1208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DM Sans"/>
                <a:ea typeface="DM Sans"/>
                <a:cs typeface="DM Sans"/>
                <a:sym typeface="DM Sans"/>
              </a:rPr>
              <a:t>.869</a:t>
            </a:r>
            <a:endParaRPr lang="en-US" dirty="0">
              <a:solidFill>
                <a:schemeClr val="dk1"/>
              </a:solidFill>
              <a:latin typeface="DM Sans"/>
              <a:ea typeface="DM Sans"/>
              <a:cs typeface="DM Sans"/>
              <a:sym typeface="DM Sans"/>
            </a:endParaRPr>
          </a:p>
        </p:txBody>
      </p:sp>
      <p:sp>
        <p:nvSpPr>
          <p:cNvPr id="521" name="Google Shape;521;p47"/>
          <p:cNvSpPr txBox="1"/>
          <p:nvPr/>
        </p:nvSpPr>
        <p:spPr>
          <a:xfrm rot="-5400000">
            <a:off x="120503" y="1813720"/>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TRAIN</a:t>
            </a:r>
            <a:endParaRPr b="1" dirty="0">
              <a:solidFill>
                <a:schemeClr val="lt2"/>
              </a:solidFill>
              <a:latin typeface="Cambay"/>
              <a:ea typeface="Cambay"/>
              <a:cs typeface="Cambay"/>
              <a:sym typeface="Cambay"/>
            </a:endParaRPr>
          </a:p>
        </p:txBody>
      </p:sp>
      <p:sp>
        <p:nvSpPr>
          <p:cNvPr id="522" name="Google Shape;522;p47"/>
          <p:cNvSpPr txBox="1"/>
          <p:nvPr/>
        </p:nvSpPr>
        <p:spPr>
          <a:xfrm rot="-5400000">
            <a:off x="120503" y="3138869"/>
            <a:ext cx="830100" cy="28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VALID</a:t>
            </a:r>
            <a:endParaRPr b="1" dirty="0">
              <a:solidFill>
                <a:schemeClr val="lt2"/>
              </a:solidFill>
              <a:latin typeface="Cambay"/>
              <a:ea typeface="Cambay"/>
              <a:cs typeface="Cambay"/>
              <a:sym typeface="Cambay"/>
            </a:endParaRPr>
          </a:p>
        </p:txBody>
      </p:sp>
      <p:sp>
        <p:nvSpPr>
          <p:cNvPr id="2" name="Google Shape;524;p47">
            <a:extLst>
              <a:ext uri="{FF2B5EF4-FFF2-40B4-BE49-F238E27FC236}">
                <a16:creationId xmlns:a16="http://schemas.microsoft.com/office/drawing/2014/main" id="{D3E9B30D-4C6E-A415-D1FA-C179704FC0F1}"/>
              </a:ext>
            </a:extLst>
          </p:cNvPr>
          <p:cNvSpPr txBox="1"/>
          <p:nvPr/>
        </p:nvSpPr>
        <p:spPr>
          <a:xfrm>
            <a:off x="1216226" y="1059245"/>
            <a:ext cx="1050300" cy="23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P</a:t>
            </a:r>
            <a:endParaRPr b="1" dirty="0">
              <a:solidFill>
                <a:schemeClr val="lt2"/>
              </a:solidFill>
              <a:latin typeface="Cambay"/>
              <a:ea typeface="Cambay"/>
              <a:cs typeface="Cambay"/>
              <a:sym typeface="Cambay"/>
            </a:endParaRPr>
          </a:p>
        </p:txBody>
      </p:sp>
      <p:sp>
        <p:nvSpPr>
          <p:cNvPr id="3" name="Google Shape;524;p47">
            <a:extLst>
              <a:ext uri="{FF2B5EF4-FFF2-40B4-BE49-F238E27FC236}">
                <a16:creationId xmlns:a16="http://schemas.microsoft.com/office/drawing/2014/main" id="{FFCFF775-74DB-4991-FA1E-EDB206DCDB62}"/>
              </a:ext>
            </a:extLst>
          </p:cNvPr>
          <p:cNvSpPr txBox="1"/>
          <p:nvPr/>
        </p:nvSpPr>
        <p:spPr>
          <a:xfrm>
            <a:off x="3702251" y="1059245"/>
            <a:ext cx="1050300" cy="23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R</a:t>
            </a:r>
            <a:endParaRPr b="1" dirty="0">
              <a:solidFill>
                <a:schemeClr val="lt2"/>
              </a:solidFill>
              <a:latin typeface="Cambay"/>
              <a:ea typeface="Cambay"/>
              <a:cs typeface="Cambay"/>
              <a:sym typeface="Cambay"/>
            </a:endParaRPr>
          </a:p>
        </p:txBody>
      </p:sp>
      <p:sp>
        <p:nvSpPr>
          <p:cNvPr id="5" name="Google Shape;518;p47">
            <a:extLst>
              <a:ext uri="{FF2B5EF4-FFF2-40B4-BE49-F238E27FC236}">
                <a16:creationId xmlns:a16="http://schemas.microsoft.com/office/drawing/2014/main" id="{1A5FE638-7BEE-5765-4359-15C96CC8E297}"/>
              </a:ext>
            </a:extLst>
          </p:cNvPr>
          <p:cNvSpPr/>
          <p:nvPr/>
        </p:nvSpPr>
        <p:spPr>
          <a:xfrm>
            <a:off x="5578315" y="1363050"/>
            <a:ext cx="2329200" cy="1208700"/>
          </a:xfrm>
          <a:prstGeom prst="rect">
            <a:avLst/>
          </a:prstGeom>
          <a:solidFill>
            <a:schemeClr val="dk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.91</a:t>
            </a:r>
            <a:endParaRPr dirty="0">
              <a:solidFill>
                <a:schemeClr val="dk1"/>
              </a:solidFill>
              <a:latin typeface="DM Sans"/>
              <a:ea typeface="DM Sans"/>
              <a:cs typeface="DM Sans"/>
              <a:sym typeface="DM Sans"/>
            </a:endParaRPr>
          </a:p>
        </p:txBody>
      </p:sp>
      <p:sp>
        <p:nvSpPr>
          <p:cNvPr id="6" name="Google Shape;524;p47">
            <a:extLst>
              <a:ext uri="{FF2B5EF4-FFF2-40B4-BE49-F238E27FC236}">
                <a16:creationId xmlns:a16="http://schemas.microsoft.com/office/drawing/2014/main" id="{9E309825-1707-8B61-4D99-304E4E95BAB3}"/>
              </a:ext>
            </a:extLst>
          </p:cNvPr>
          <p:cNvSpPr txBox="1"/>
          <p:nvPr/>
        </p:nvSpPr>
        <p:spPr>
          <a:xfrm>
            <a:off x="6054565" y="1059245"/>
            <a:ext cx="1050300" cy="23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2"/>
                </a:solidFill>
                <a:latin typeface="Cambay"/>
                <a:ea typeface="Cambay"/>
                <a:cs typeface="Cambay"/>
                <a:sym typeface="Cambay"/>
              </a:rPr>
              <a:t>MAP</a:t>
            </a:r>
            <a:endParaRPr b="1" dirty="0">
              <a:solidFill>
                <a:schemeClr val="lt2"/>
              </a:solidFill>
              <a:latin typeface="Cambay"/>
              <a:ea typeface="Cambay"/>
              <a:cs typeface="Cambay"/>
              <a:sym typeface="Cambay"/>
            </a:endParaRPr>
          </a:p>
        </p:txBody>
      </p:sp>
      <p:sp>
        <p:nvSpPr>
          <p:cNvPr id="7" name="Google Shape;520;p47">
            <a:extLst>
              <a:ext uri="{FF2B5EF4-FFF2-40B4-BE49-F238E27FC236}">
                <a16:creationId xmlns:a16="http://schemas.microsoft.com/office/drawing/2014/main" id="{CD1AAA4E-32BD-6F4F-F26E-7C110B106273}"/>
              </a:ext>
            </a:extLst>
          </p:cNvPr>
          <p:cNvSpPr/>
          <p:nvPr/>
        </p:nvSpPr>
        <p:spPr>
          <a:xfrm>
            <a:off x="5578315" y="2643055"/>
            <a:ext cx="2329200" cy="1208700"/>
          </a:xfrm>
          <a:prstGeom prst="rect">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DM Sans"/>
                <a:ea typeface="DM Sans"/>
                <a:cs typeface="DM Sans"/>
                <a:sym typeface="DM Sans"/>
              </a:rPr>
              <a:t>.91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0"/>
          <p:cNvSpPr txBox="1">
            <a:spLocks noGrp="1"/>
          </p:cNvSpPr>
          <p:nvPr>
            <p:ph type="title"/>
          </p:nvPr>
        </p:nvSpPr>
        <p:spPr>
          <a:xfrm>
            <a:off x="714674" y="521225"/>
            <a:ext cx="8276925"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Real-time testing results under different  conditions</a:t>
            </a:r>
            <a:endParaRPr sz="2000" dirty="0"/>
          </a:p>
        </p:txBody>
      </p:sp>
      <p:pic>
        <p:nvPicPr>
          <p:cNvPr id="941" name="Google Shape;941;p70"/>
          <p:cNvPicPr preferRelativeResize="0"/>
          <p:nvPr/>
        </p:nvPicPr>
        <p:blipFill>
          <a:blip r:embed="rId3"/>
          <a:srcRect l="6222" r="6222"/>
          <a:stretch/>
        </p:blipFill>
        <p:spPr>
          <a:xfrm>
            <a:off x="979932" y="1195882"/>
            <a:ext cx="2522324" cy="2880818"/>
          </a:xfrm>
          <a:prstGeom prst="rect">
            <a:avLst/>
          </a:prstGeom>
          <a:noFill/>
          <a:ln w="9525" cap="flat" cmpd="sng">
            <a:solidFill>
              <a:schemeClr val="lt2"/>
            </a:solidFill>
            <a:prstDash val="solid"/>
            <a:round/>
            <a:headEnd type="none" w="sm" len="sm"/>
            <a:tailEnd type="none" w="sm" len="sm"/>
          </a:ln>
        </p:spPr>
      </p:pic>
      <p:pic>
        <p:nvPicPr>
          <p:cNvPr id="2" name="Google Shape;941;p70">
            <a:extLst>
              <a:ext uri="{FF2B5EF4-FFF2-40B4-BE49-F238E27FC236}">
                <a16:creationId xmlns:a16="http://schemas.microsoft.com/office/drawing/2014/main" id="{D8CF6DFB-09D7-52B5-7525-27FE8480AB27}"/>
              </a:ext>
            </a:extLst>
          </p:cNvPr>
          <p:cNvPicPr preferRelativeResize="0"/>
          <p:nvPr/>
        </p:nvPicPr>
        <p:blipFill>
          <a:blip r:embed="rId4"/>
          <a:srcRect l="20129" r="20129"/>
          <a:stretch/>
        </p:blipFill>
        <p:spPr>
          <a:xfrm>
            <a:off x="4035656" y="1195882"/>
            <a:ext cx="2346094" cy="2880818"/>
          </a:xfrm>
          <a:prstGeom prst="rect">
            <a:avLst/>
          </a:prstGeom>
          <a:noFill/>
          <a:ln w="9525" cap="flat" cmpd="sng">
            <a:solidFill>
              <a:schemeClr val="lt2"/>
            </a:solidFill>
            <a:prstDash val="solid"/>
            <a:round/>
            <a:headEnd type="none" w="sm" len="sm"/>
            <a:tailEnd type="none" w="sm" len="sm"/>
          </a:ln>
        </p:spPr>
      </p:pic>
      <p:pic>
        <p:nvPicPr>
          <p:cNvPr id="7" name="Google Shape;941;p70">
            <a:extLst>
              <a:ext uri="{FF2B5EF4-FFF2-40B4-BE49-F238E27FC236}">
                <a16:creationId xmlns:a16="http://schemas.microsoft.com/office/drawing/2014/main" id="{AB4B0CC9-AB97-707D-D5BD-50CC4130DE3C}"/>
              </a:ext>
            </a:extLst>
          </p:cNvPr>
          <p:cNvPicPr preferRelativeResize="0"/>
          <p:nvPr/>
        </p:nvPicPr>
        <p:blipFill>
          <a:blip r:embed="rId5"/>
          <a:srcRect l="3112" r="3112"/>
          <a:stretch/>
        </p:blipFill>
        <p:spPr>
          <a:xfrm>
            <a:off x="6621676" y="1195882"/>
            <a:ext cx="2522324" cy="2880818"/>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597693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sp>
        <p:nvSpPr>
          <p:cNvPr id="910" name="Google Shape;910;p70"/>
          <p:cNvSpPr txBox="1">
            <a:spLocks noGrp="1"/>
          </p:cNvSpPr>
          <p:nvPr>
            <p:ph type="title"/>
          </p:nvPr>
        </p:nvSpPr>
        <p:spPr>
          <a:xfrm>
            <a:off x="714674" y="521225"/>
            <a:ext cx="8276925"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Real-time testing results under different  conditions</a:t>
            </a:r>
            <a:endParaRPr sz="2000" dirty="0"/>
          </a:p>
        </p:txBody>
      </p:sp>
      <p:pic>
        <p:nvPicPr>
          <p:cNvPr id="941" name="Google Shape;941;p70"/>
          <p:cNvPicPr preferRelativeResize="0"/>
          <p:nvPr/>
        </p:nvPicPr>
        <p:blipFill rotWithShape="1">
          <a:blip r:embed="rId3"/>
          <a:srcRect l="-3488" t="-4693" r="3488" b="26662"/>
          <a:stretch/>
        </p:blipFill>
        <p:spPr>
          <a:xfrm>
            <a:off x="979932" y="1195882"/>
            <a:ext cx="2522324" cy="2880818"/>
          </a:xfrm>
          <a:prstGeom prst="rect">
            <a:avLst/>
          </a:prstGeom>
          <a:noFill/>
          <a:ln w="9525" cap="flat" cmpd="sng">
            <a:solidFill>
              <a:schemeClr val="lt2"/>
            </a:solidFill>
            <a:prstDash val="solid"/>
            <a:round/>
            <a:headEnd type="none" w="sm" len="sm"/>
            <a:tailEnd type="none" w="sm" len="sm"/>
          </a:ln>
        </p:spPr>
      </p:pic>
      <p:pic>
        <p:nvPicPr>
          <p:cNvPr id="2" name="Google Shape;941;p70">
            <a:extLst>
              <a:ext uri="{FF2B5EF4-FFF2-40B4-BE49-F238E27FC236}">
                <a16:creationId xmlns:a16="http://schemas.microsoft.com/office/drawing/2014/main" id="{D8CF6DFB-09D7-52B5-7525-27FE8480AB27}"/>
              </a:ext>
            </a:extLst>
          </p:cNvPr>
          <p:cNvPicPr preferRelativeResize="0"/>
          <p:nvPr/>
        </p:nvPicPr>
        <p:blipFill>
          <a:blip r:embed="rId4"/>
          <a:srcRect t="10984" b="10984"/>
          <a:stretch/>
        </p:blipFill>
        <p:spPr>
          <a:xfrm>
            <a:off x="4035656" y="1195882"/>
            <a:ext cx="2346094" cy="2880818"/>
          </a:xfrm>
          <a:prstGeom prst="rect">
            <a:avLst/>
          </a:prstGeom>
          <a:noFill/>
          <a:ln w="9525" cap="flat" cmpd="sng">
            <a:solidFill>
              <a:schemeClr val="lt2"/>
            </a:solidFill>
            <a:prstDash val="solid"/>
            <a:round/>
            <a:headEnd type="none" w="sm" len="sm"/>
            <a:tailEnd type="none" w="sm" len="sm"/>
          </a:ln>
        </p:spPr>
      </p:pic>
      <p:pic>
        <p:nvPicPr>
          <p:cNvPr id="7" name="Google Shape;941;p70">
            <a:extLst>
              <a:ext uri="{FF2B5EF4-FFF2-40B4-BE49-F238E27FC236}">
                <a16:creationId xmlns:a16="http://schemas.microsoft.com/office/drawing/2014/main" id="{AB4B0CC9-AB97-707D-D5BD-50CC4130DE3C}"/>
              </a:ext>
            </a:extLst>
          </p:cNvPr>
          <p:cNvPicPr preferRelativeResize="0"/>
          <p:nvPr/>
        </p:nvPicPr>
        <p:blipFill rotWithShape="1">
          <a:blip r:embed="rId5"/>
          <a:srcRect l="-60" r="12504"/>
          <a:stretch/>
        </p:blipFill>
        <p:spPr>
          <a:xfrm>
            <a:off x="6621676" y="1195882"/>
            <a:ext cx="2522324" cy="2880818"/>
          </a:xfrm>
          <a:prstGeom prst="rect">
            <a:avLst/>
          </a:prstGeom>
          <a:noFill/>
          <a:ln w="9525" cap="flat" cmpd="sng">
            <a:solidFill>
              <a:schemeClr val="lt2"/>
            </a:solidFill>
            <a:prstDash val="solid"/>
            <a:round/>
            <a:headEnd type="none" w="sm" len="sm"/>
            <a:tailEnd type="none" w="sm" len="sm"/>
          </a:ln>
        </p:spPr>
      </p:pic>
    </p:spTree>
    <p:extLst>
      <p:ext uri="{BB962C8B-B14F-4D97-AF65-F5344CB8AC3E}">
        <p14:creationId xmlns:p14="http://schemas.microsoft.com/office/powerpoint/2010/main" val="53216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38"/>
          <p:cNvGrpSpPr/>
          <p:nvPr/>
        </p:nvGrpSpPr>
        <p:grpSpPr>
          <a:xfrm>
            <a:off x="-76375" y="543416"/>
            <a:ext cx="10211600" cy="686675"/>
            <a:chOff x="-76375" y="543413"/>
            <a:chExt cx="10211600" cy="686675"/>
          </a:xfrm>
        </p:grpSpPr>
        <p:sp>
          <p:nvSpPr>
            <p:cNvPr id="378" name="Google Shape;378;p38"/>
            <p:cNvSpPr/>
            <p:nvPr/>
          </p:nvSpPr>
          <p:spPr>
            <a:xfrm rot="10800000" flipH="1">
              <a:off x="-76375" y="833014"/>
              <a:ext cx="5928727" cy="381896"/>
            </a:xfrm>
            <a:custGeom>
              <a:avLst/>
              <a:gdLst/>
              <a:ahLst/>
              <a:cxnLst/>
              <a:rect l="l" t="t" r="r" b="b"/>
              <a:pathLst>
                <a:path w="58499" h="3768" fill="none" extrusionOk="0">
                  <a:moveTo>
                    <a:pt x="58499" y="2472"/>
                  </a:moveTo>
                  <a:lnTo>
                    <a:pt x="44663" y="2472"/>
                  </a:lnTo>
                  <a:lnTo>
                    <a:pt x="42191" y="0"/>
                  </a:lnTo>
                  <a:lnTo>
                    <a:pt x="27753" y="0"/>
                  </a:lnTo>
                  <a:lnTo>
                    <a:pt x="23986" y="3768"/>
                  </a:lnTo>
                  <a:lnTo>
                    <a:pt x="0" y="376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defTabSz="914378"/>
              <a:endParaRPr sz="1867"/>
            </a:p>
          </p:txBody>
        </p:sp>
        <p:grpSp>
          <p:nvGrpSpPr>
            <p:cNvPr id="379" name="Google Shape;379;p38"/>
            <p:cNvGrpSpPr/>
            <p:nvPr/>
          </p:nvGrpSpPr>
          <p:grpSpPr>
            <a:xfrm>
              <a:off x="5557850" y="543413"/>
              <a:ext cx="4577375" cy="686675"/>
              <a:chOff x="5557850" y="543413"/>
              <a:chExt cx="4577375" cy="686675"/>
            </a:xfrm>
          </p:grpSpPr>
          <p:sp>
            <p:nvSpPr>
              <p:cNvPr id="380" name="Google Shape;380;p38"/>
              <p:cNvSpPr/>
              <p:nvPr/>
            </p:nvSpPr>
            <p:spPr>
              <a:xfrm>
                <a:off x="5557850" y="543413"/>
                <a:ext cx="4577375" cy="658575"/>
              </a:xfrm>
              <a:custGeom>
                <a:avLst/>
                <a:gdLst/>
                <a:ahLst/>
                <a:cxnLst/>
                <a:rect l="l" t="t" r="r" b="b"/>
                <a:pathLst>
                  <a:path w="183095" h="26343" extrusionOk="0">
                    <a:moveTo>
                      <a:pt x="6858" y="0"/>
                    </a:moveTo>
                    <a:lnTo>
                      <a:pt x="0" y="26343"/>
                    </a:lnTo>
                    <a:lnTo>
                      <a:pt x="183095" y="26103"/>
                    </a:lnTo>
                    <a:lnTo>
                      <a:pt x="183095" y="323"/>
                    </a:lnTo>
                    <a:close/>
                  </a:path>
                </a:pathLst>
              </a:custGeom>
              <a:solidFill>
                <a:schemeClr val="lt2"/>
              </a:solidFill>
              <a:ln>
                <a:noFill/>
              </a:ln>
            </p:spPr>
            <p:txBody>
              <a:bodyPr/>
              <a:lstStyle/>
              <a:p>
                <a:pPr defTabSz="914378"/>
                <a:endParaRPr lang="en-US" sz="1867"/>
              </a:p>
            </p:txBody>
          </p:sp>
          <p:sp>
            <p:nvSpPr>
              <p:cNvPr id="381" name="Google Shape;381;p38"/>
              <p:cNvSpPr/>
              <p:nvPr/>
            </p:nvSpPr>
            <p:spPr>
              <a:xfrm>
                <a:off x="6746100" y="553388"/>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txBody>
              <a:bodyPr/>
              <a:lstStyle/>
              <a:p>
                <a:pPr defTabSz="914378"/>
                <a:endParaRPr lang="en-US" sz="1867" dirty="0"/>
              </a:p>
            </p:txBody>
          </p:sp>
        </p:grpSp>
      </p:grpSp>
      <p:sp>
        <p:nvSpPr>
          <p:cNvPr id="383" name="Google Shape;383;p38"/>
          <p:cNvSpPr txBox="1">
            <a:spLocks noGrp="1"/>
          </p:cNvSpPr>
          <p:nvPr>
            <p:ph type="ctrTitle"/>
          </p:nvPr>
        </p:nvSpPr>
        <p:spPr>
          <a:xfrm>
            <a:off x="732100" y="2155284"/>
            <a:ext cx="3898500" cy="2155200"/>
          </a:xfrm>
          <a:prstGeom prst="rect">
            <a:avLst/>
          </a:prstGeom>
        </p:spPr>
        <p:txBody>
          <a:bodyPr spcFirstLastPara="1" wrap="square" lIns="91425" tIns="91425" rIns="91425" bIns="91425" anchor="b" anchorCtr="0">
            <a:noAutofit/>
          </a:bodyPr>
          <a:lstStyle/>
          <a:p>
            <a:pPr>
              <a:spcAft>
                <a:spcPts val="200"/>
              </a:spcAft>
            </a:pPr>
            <a:r>
              <a:rPr lang="en" dirty="0"/>
              <a:t>Embedded Linux</a:t>
            </a:r>
            <a:endParaRPr dirty="0"/>
          </a:p>
        </p:txBody>
      </p:sp>
      <p:pic>
        <p:nvPicPr>
          <p:cNvPr id="1040" name="Picture 16" descr="What is a Car Infotainment System? We Explain that Big Touchscreen in Your  Car">
            <a:extLst>
              <a:ext uri="{FF2B5EF4-FFF2-40B4-BE49-F238E27FC236}">
                <a16:creationId xmlns:a16="http://schemas.microsoft.com/office/drawing/2014/main" id="{09072C1B-9F8B-82B3-B73C-B9FFA1EFA93B}"/>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4145" r="4145"/>
          <a:stretch>
            <a:fillRect/>
          </a:stretch>
        </p:blipFill>
        <p:spPr bwMode="auto">
          <a:xfrm>
            <a:off x="4727123" y="1201991"/>
            <a:ext cx="5311579" cy="3299099"/>
          </a:xfrm>
          <a:prstGeom prst="parallelogram">
            <a:avLst/>
          </a:prstGeom>
          <a:noFill/>
          <a:extLst>
            <a:ext uri="{909E8E84-426E-40DD-AFC4-6F175D3DCCD1}">
              <a14:hiddenFill xmlns:a14="http://schemas.microsoft.com/office/drawing/2010/main">
                <a:solidFill>
                  <a:srgbClr val="FFFFFF"/>
                </a:solidFill>
              </a14:hiddenFill>
            </a:ext>
          </a:extLst>
        </p:spPr>
      </p:pic>
      <p:sp>
        <p:nvSpPr>
          <p:cNvPr id="2" name="Google Shape;426;p42">
            <a:extLst>
              <a:ext uri="{FF2B5EF4-FFF2-40B4-BE49-F238E27FC236}">
                <a16:creationId xmlns:a16="http://schemas.microsoft.com/office/drawing/2014/main" id="{4F5BC96C-7AF3-542C-EC7F-93340AEC0235}"/>
              </a:ext>
            </a:extLst>
          </p:cNvPr>
          <p:cNvSpPr txBox="1">
            <a:spLocks/>
          </p:cNvSpPr>
          <p:nvPr/>
        </p:nvSpPr>
        <p:spPr>
          <a:xfrm>
            <a:off x="441934" y="1023965"/>
            <a:ext cx="2080800" cy="1590800"/>
          </a:xfrm>
          <a:prstGeom prst="rect">
            <a:avLst/>
          </a:prstGeom>
          <a:noFill/>
          <a:ln>
            <a:noFill/>
          </a:ln>
        </p:spPr>
        <p:txBody>
          <a:bodyPr spcFirstLastPara="1" wrap="square" lIns="121900" tIns="121900" rIns="121900" bIns="121900" anchor="ctr" anchorCtr="0">
            <a:noAutofit/>
          </a:bodyPr>
          <a:lstStyle/>
          <a:p>
            <a:pPr>
              <a:buClrTx/>
              <a:buFontTx/>
            </a:pPr>
            <a:r>
              <a:rPr lang="en" sz="7200" b="1" dirty="0">
                <a:solidFill>
                  <a:schemeClr val="tx1"/>
                </a:solidFill>
                <a:latin typeface="Cambay" panose="020B0604020202020204" charset="0"/>
                <a:cs typeface="Cambay" panose="020B0604020202020204" charset="0"/>
              </a:rPr>
              <a:t>05</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0"/>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a:buSzPts val="1100"/>
            </a:pPr>
            <a:r>
              <a:rPr lang="en-US" sz="3600" dirty="0"/>
              <a:t>Roles of the Head unit</a:t>
            </a:r>
            <a:endParaRPr dirty="0"/>
          </a:p>
        </p:txBody>
      </p:sp>
      <p:sp>
        <p:nvSpPr>
          <p:cNvPr id="400" name="Google Shape;400;p40"/>
          <p:cNvSpPr txBox="1">
            <a:spLocks noGrp="1"/>
          </p:cNvSpPr>
          <p:nvPr>
            <p:ph type="title" idx="2"/>
          </p:nvPr>
        </p:nvSpPr>
        <p:spPr>
          <a:xfrm>
            <a:off x="1327837" y="1086552"/>
            <a:ext cx="911100" cy="715200"/>
          </a:xfrm>
          <a:prstGeom prst="rect">
            <a:avLst/>
          </a:prstGeom>
        </p:spPr>
        <p:txBody>
          <a:bodyPr spcFirstLastPara="1" wrap="square" lIns="91425" tIns="91425" rIns="91425" bIns="91425" anchor="ctr" anchorCtr="0">
            <a:noAutofit/>
          </a:bodyPr>
          <a:lstStyle/>
          <a:p>
            <a:r>
              <a:rPr lang="en" dirty="0">
                <a:solidFill>
                  <a:schemeClr val="accent2"/>
                </a:solidFill>
              </a:rPr>
              <a:t>01</a:t>
            </a:r>
            <a:endParaRPr dirty="0">
              <a:solidFill>
                <a:schemeClr val="accent2"/>
              </a:solidFill>
            </a:endParaRPr>
          </a:p>
        </p:txBody>
      </p:sp>
      <p:sp>
        <p:nvSpPr>
          <p:cNvPr id="401" name="Google Shape;401;p40"/>
          <p:cNvSpPr txBox="1">
            <a:spLocks noGrp="1"/>
          </p:cNvSpPr>
          <p:nvPr>
            <p:ph type="subTitle" idx="1"/>
          </p:nvPr>
        </p:nvSpPr>
        <p:spPr>
          <a:xfrm>
            <a:off x="1172737" y="1794040"/>
            <a:ext cx="3140700" cy="410100"/>
          </a:xfrm>
          <a:prstGeom prst="rect">
            <a:avLst/>
          </a:prstGeom>
        </p:spPr>
        <p:txBody>
          <a:bodyPr spcFirstLastPara="1" wrap="square" lIns="91425" tIns="91425" rIns="91425" bIns="91425" anchor="b" anchorCtr="0">
            <a:noAutofit/>
          </a:bodyPr>
          <a:lstStyle/>
          <a:p>
            <a:r>
              <a:rPr lang="en-US" dirty="0">
                <a:solidFill>
                  <a:schemeClr val="accent6"/>
                </a:solidFill>
              </a:rPr>
              <a:t>Run Ai models</a:t>
            </a:r>
          </a:p>
        </p:txBody>
      </p:sp>
      <p:sp>
        <p:nvSpPr>
          <p:cNvPr id="402" name="Google Shape;402;p40"/>
          <p:cNvSpPr txBox="1">
            <a:spLocks noGrp="1"/>
          </p:cNvSpPr>
          <p:nvPr>
            <p:ph type="subTitle" idx="3"/>
          </p:nvPr>
        </p:nvSpPr>
        <p:spPr>
          <a:xfrm>
            <a:off x="1327836" y="2157960"/>
            <a:ext cx="2499000" cy="543600"/>
          </a:xfrm>
          <a:prstGeom prst="rect">
            <a:avLst/>
          </a:prstGeom>
        </p:spPr>
        <p:txBody>
          <a:bodyPr spcFirstLastPara="1" wrap="square" lIns="91425" tIns="91425" rIns="91425" bIns="91425" anchor="b" anchorCtr="0">
            <a:noAutofit/>
          </a:bodyPr>
          <a:lstStyle/>
          <a:p>
            <a:pPr marL="0" indent="0">
              <a:buSzPts val="1100"/>
            </a:pPr>
            <a:r>
              <a:rPr lang="en-US" dirty="0">
                <a:solidFill>
                  <a:schemeClr val="accent2"/>
                </a:solidFill>
              </a:rPr>
              <a:t>P</a:t>
            </a:r>
            <a:r>
              <a:rPr lang="en" dirty="0">
                <a:solidFill>
                  <a:schemeClr val="accent2"/>
                </a:solidFill>
              </a:rPr>
              <a:t>rovide an environment for the Ai models</a:t>
            </a:r>
            <a:endParaRPr dirty="0">
              <a:solidFill>
                <a:schemeClr val="accent2"/>
              </a:solidFill>
            </a:endParaRPr>
          </a:p>
        </p:txBody>
      </p:sp>
      <p:sp>
        <p:nvSpPr>
          <p:cNvPr id="403" name="Google Shape;403;p40"/>
          <p:cNvSpPr txBox="1">
            <a:spLocks noGrp="1"/>
          </p:cNvSpPr>
          <p:nvPr>
            <p:ph type="title" idx="4"/>
          </p:nvPr>
        </p:nvSpPr>
        <p:spPr>
          <a:xfrm>
            <a:off x="4955137" y="1086552"/>
            <a:ext cx="911100" cy="715200"/>
          </a:xfrm>
          <a:prstGeom prst="rect">
            <a:avLst/>
          </a:prstGeom>
        </p:spPr>
        <p:txBody>
          <a:bodyPr spcFirstLastPara="1" wrap="square" lIns="91425" tIns="91425" rIns="91425" bIns="91425" anchor="ctr" anchorCtr="0">
            <a:noAutofit/>
          </a:bodyPr>
          <a:lstStyle/>
          <a:p>
            <a:r>
              <a:rPr lang="en" dirty="0">
                <a:solidFill>
                  <a:schemeClr val="accent2"/>
                </a:solidFill>
              </a:rPr>
              <a:t>02</a:t>
            </a:r>
            <a:endParaRPr dirty="0">
              <a:solidFill>
                <a:schemeClr val="accent2"/>
              </a:solidFill>
            </a:endParaRPr>
          </a:p>
        </p:txBody>
      </p:sp>
      <p:sp>
        <p:nvSpPr>
          <p:cNvPr id="404" name="Google Shape;404;p40"/>
          <p:cNvSpPr txBox="1">
            <a:spLocks noGrp="1"/>
          </p:cNvSpPr>
          <p:nvPr>
            <p:ph type="subTitle" idx="5"/>
          </p:nvPr>
        </p:nvSpPr>
        <p:spPr>
          <a:xfrm>
            <a:off x="4791839" y="1779238"/>
            <a:ext cx="3140700" cy="410100"/>
          </a:xfrm>
          <a:prstGeom prst="rect">
            <a:avLst/>
          </a:prstGeom>
        </p:spPr>
        <p:txBody>
          <a:bodyPr spcFirstLastPara="1" wrap="square" lIns="91425" tIns="91425" rIns="91425" bIns="91425" anchor="b" anchorCtr="0">
            <a:noAutofit/>
          </a:bodyPr>
          <a:lstStyle/>
          <a:p>
            <a:r>
              <a:rPr lang="en-US" dirty="0">
                <a:solidFill>
                  <a:schemeClr val="accent6"/>
                </a:solidFill>
              </a:rPr>
              <a:t>Operate a Camera</a:t>
            </a:r>
          </a:p>
        </p:txBody>
      </p:sp>
      <p:sp>
        <p:nvSpPr>
          <p:cNvPr id="405" name="Google Shape;405;p40"/>
          <p:cNvSpPr txBox="1">
            <a:spLocks noGrp="1"/>
          </p:cNvSpPr>
          <p:nvPr>
            <p:ph type="subTitle" idx="6"/>
          </p:nvPr>
        </p:nvSpPr>
        <p:spPr>
          <a:xfrm>
            <a:off x="4955137" y="2157960"/>
            <a:ext cx="2499000" cy="543600"/>
          </a:xfrm>
          <a:prstGeom prst="rect">
            <a:avLst/>
          </a:prstGeom>
        </p:spPr>
        <p:txBody>
          <a:bodyPr spcFirstLastPara="1" wrap="square" lIns="91425" tIns="91425" rIns="91425" bIns="91425" anchor="b" anchorCtr="0">
            <a:noAutofit/>
          </a:bodyPr>
          <a:lstStyle/>
          <a:p>
            <a:pPr marL="0" indent="0">
              <a:buSzPts val="1100"/>
            </a:pPr>
            <a:r>
              <a:rPr lang="en-US" dirty="0">
                <a:solidFill>
                  <a:schemeClr val="accent2"/>
                </a:solidFill>
              </a:rPr>
              <a:t>Handle the camera that gives video to the models</a:t>
            </a:r>
            <a:endParaRPr dirty="0">
              <a:solidFill>
                <a:schemeClr val="accent2"/>
              </a:solidFill>
            </a:endParaRPr>
          </a:p>
        </p:txBody>
      </p:sp>
      <p:sp>
        <p:nvSpPr>
          <p:cNvPr id="406" name="Google Shape;406;p40"/>
          <p:cNvSpPr txBox="1">
            <a:spLocks noGrp="1"/>
          </p:cNvSpPr>
          <p:nvPr>
            <p:ph type="title" idx="7"/>
          </p:nvPr>
        </p:nvSpPr>
        <p:spPr>
          <a:xfrm>
            <a:off x="1327837" y="2724163"/>
            <a:ext cx="911100" cy="715200"/>
          </a:xfrm>
          <a:prstGeom prst="rect">
            <a:avLst/>
          </a:prstGeom>
        </p:spPr>
        <p:txBody>
          <a:bodyPr spcFirstLastPara="1" wrap="square" lIns="91425" tIns="91425" rIns="91425" bIns="91425" anchor="ctr" anchorCtr="0">
            <a:noAutofit/>
          </a:bodyPr>
          <a:lstStyle/>
          <a:p>
            <a:r>
              <a:rPr lang="en">
                <a:solidFill>
                  <a:schemeClr val="accent2"/>
                </a:solidFill>
              </a:rPr>
              <a:t>03</a:t>
            </a:r>
            <a:endParaRPr>
              <a:solidFill>
                <a:schemeClr val="accent2"/>
              </a:solidFill>
            </a:endParaRPr>
          </a:p>
        </p:txBody>
      </p:sp>
      <p:sp>
        <p:nvSpPr>
          <p:cNvPr id="407" name="Google Shape;407;p40"/>
          <p:cNvSpPr txBox="1">
            <a:spLocks noGrp="1"/>
          </p:cNvSpPr>
          <p:nvPr>
            <p:ph type="subTitle" idx="8"/>
          </p:nvPr>
        </p:nvSpPr>
        <p:spPr>
          <a:xfrm>
            <a:off x="1172737" y="3439362"/>
            <a:ext cx="3140700" cy="410100"/>
          </a:xfrm>
          <a:prstGeom prst="rect">
            <a:avLst/>
          </a:prstGeom>
        </p:spPr>
        <p:txBody>
          <a:bodyPr spcFirstLastPara="1" wrap="square" lIns="91425" tIns="91425" rIns="91425" bIns="91425" anchor="b" anchorCtr="0">
            <a:noAutofit/>
          </a:bodyPr>
          <a:lstStyle/>
          <a:p>
            <a:r>
              <a:rPr lang="en-US" dirty="0">
                <a:solidFill>
                  <a:schemeClr val="accent6"/>
                </a:solidFill>
              </a:rPr>
              <a:t>Infotainment system</a:t>
            </a:r>
          </a:p>
        </p:txBody>
      </p:sp>
      <p:sp>
        <p:nvSpPr>
          <p:cNvPr id="408" name="Google Shape;408;p40"/>
          <p:cNvSpPr txBox="1">
            <a:spLocks noGrp="1"/>
          </p:cNvSpPr>
          <p:nvPr>
            <p:ph type="subTitle" idx="9"/>
          </p:nvPr>
        </p:nvSpPr>
        <p:spPr>
          <a:xfrm>
            <a:off x="1327836" y="3795822"/>
            <a:ext cx="2499000" cy="543600"/>
          </a:xfrm>
          <a:prstGeom prst="rect">
            <a:avLst/>
          </a:prstGeom>
        </p:spPr>
        <p:txBody>
          <a:bodyPr spcFirstLastPara="1" wrap="square" lIns="91425" tIns="91425" rIns="91425" bIns="91425" anchor="b" anchorCtr="0">
            <a:noAutofit/>
          </a:bodyPr>
          <a:lstStyle/>
          <a:p>
            <a:pPr marL="0" indent="0">
              <a:buSzPts val="1100"/>
            </a:pPr>
            <a:r>
              <a:rPr lang="en" dirty="0">
                <a:solidFill>
                  <a:schemeClr val="accent2"/>
                </a:solidFill>
              </a:rPr>
              <a:t>Program that provide some visualization to the driver</a:t>
            </a:r>
            <a:endParaRPr dirty="0">
              <a:solidFill>
                <a:schemeClr val="accent2"/>
              </a:solidFill>
            </a:endParaRPr>
          </a:p>
        </p:txBody>
      </p:sp>
      <p:sp>
        <p:nvSpPr>
          <p:cNvPr id="409" name="Google Shape;409;p40"/>
          <p:cNvSpPr txBox="1">
            <a:spLocks noGrp="1"/>
          </p:cNvSpPr>
          <p:nvPr>
            <p:ph type="title" idx="13"/>
          </p:nvPr>
        </p:nvSpPr>
        <p:spPr>
          <a:xfrm>
            <a:off x="4955137" y="2724163"/>
            <a:ext cx="911100" cy="715200"/>
          </a:xfrm>
          <a:prstGeom prst="rect">
            <a:avLst/>
          </a:prstGeom>
        </p:spPr>
        <p:txBody>
          <a:bodyPr spcFirstLastPara="1" wrap="square" lIns="91425" tIns="91425" rIns="91425" bIns="91425" anchor="ctr" anchorCtr="0">
            <a:noAutofit/>
          </a:bodyPr>
          <a:lstStyle/>
          <a:p>
            <a:r>
              <a:rPr lang="en">
                <a:solidFill>
                  <a:schemeClr val="accent2"/>
                </a:solidFill>
              </a:rPr>
              <a:t>04</a:t>
            </a:r>
            <a:endParaRPr>
              <a:solidFill>
                <a:schemeClr val="accent2"/>
              </a:solidFill>
            </a:endParaRPr>
          </a:p>
        </p:txBody>
      </p:sp>
      <p:sp>
        <p:nvSpPr>
          <p:cNvPr id="410" name="Google Shape;410;p40"/>
          <p:cNvSpPr txBox="1">
            <a:spLocks noGrp="1"/>
          </p:cNvSpPr>
          <p:nvPr>
            <p:ph type="subTitle" idx="14"/>
          </p:nvPr>
        </p:nvSpPr>
        <p:spPr>
          <a:xfrm>
            <a:off x="4955125" y="3416956"/>
            <a:ext cx="3140700" cy="410100"/>
          </a:xfrm>
          <a:prstGeom prst="rect">
            <a:avLst/>
          </a:prstGeom>
        </p:spPr>
        <p:txBody>
          <a:bodyPr spcFirstLastPara="1" wrap="square" lIns="91425" tIns="91425" rIns="91425" bIns="91425" anchor="b" anchorCtr="0">
            <a:noAutofit/>
          </a:bodyPr>
          <a:lstStyle/>
          <a:p>
            <a:pPr marL="0" indent="0">
              <a:buSzPts val="1100"/>
            </a:pPr>
            <a:r>
              <a:rPr lang="en-US" dirty="0">
                <a:solidFill>
                  <a:schemeClr val="accent6"/>
                </a:solidFill>
              </a:rPr>
              <a:t>Coordinating ECUs</a:t>
            </a:r>
            <a:endParaRPr dirty="0">
              <a:solidFill>
                <a:schemeClr val="accent6"/>
              </a:solidFill>
            </a:endParaRPr>
          </a:p>
        </p:txBody>
      </p:sp>
      <p:sp>
        <p:nvSpPr>
          <p:cNvPr id="411" name="Google Shape;411;p40"/>
          <p:cNvSpPr txBox="1">
            <a:spLocks noGrp="1"/>
          </p:cNvSpPr>
          <p:nvPr>
            <p:ph type="subTitle" idx="15"/>
          </p:nvPr>
        </p:nvSpPr>
        <p:spPr>
          <a:xfrm>
            <a:off x="4955137" y="3795822"/>
            <a:ext cx="2499000" cy="543600"/>
          </a:xfrm>
          <a:prstGeom prst="rect">
            <a:avLst/>
          </a:prstGeom>
        </p:spPr>
        <p:txBody>
          <a:bodyPr spcFirstLastPara="1" wrap="square" lIns="91425" tIns="91425" rIns="91425" bIns="91425" anchor="b" anchorCtr="0">
            <a:noAutofit/>
          </a:bodyPr>
          <a:lstStyle/>
          <a:p>
            <a:pPr marL="0" indent="0">
              <a:buSzPts val="1100"/>
            </a:pPr>
            <a:r>
              <a:rPr lang="en" dirty="0">
                <a:solidFill>
                  <a:schemeClr val="accent2"/>
                </a:solidFill>
              </a:rPr>
              <a:t>Sending and </a:t>
            </a:r>
            <a:r>
              <a:rPr lang="en-US" dirty="0">
                <a:solidFill>
                  <a:schemeClr val="accent2"/>
                </a:solidFill>
              </a:rPr>
              <a:t>receiving </a:t>
            </a:r>
            <a:r>
              <a:rPr lang="en" dirty="0">
                <a:solidFill>
                  <a:schemeClr val="accent2"/>
                </a:solidFill>
              </a:rPr>
              <a:t>messages from the ECUs</a:t>
            </a:r>
            <a:endParaRPr dirty="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title"/>
          </p:nvPr>
        </p:nvSpPr>
        <p:spPr>
          <a:xfrm>
            <a:off x="1019475" y="2016363"/>
            <a:ext cx="3405000" cy="140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dirty="0"/>
              <a:t>Problem &amp; Challenges</a:t>
            </a:r>
          </a:p>
        </p:txBody>
      </p:sp>
      <p:sp>
        <p:nvSpPr>
          <p:cNvPr id="426" name="Google Shape;426;p42"/>
          <p:cNvSpPr txBox="1">
            <a:spLocks noGrp="1"/>
          </p:cNvSpPr>
          <p:nvPr>
            <p:ph type="title" idx="2"/>
          </p:nvPr>
        </p:nvSpPr>
        <p:spPr>
          <a:xfrm>
            <a:off x="1019475" y="819600"/>
            <a:ext cx="1560600" cy="119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2"/>
          <p:cNvSpPr/>
          <p:nvPr/>
        </p:nvSpPr>
        <p:spPr>
          <a:xfrm flipH="1">
            <a:off x="-594014" y="4492823"/>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Placeholder 4" descr="A car with a dashboard and a screen&#10;&#10;Description automatically generated with medium confidence">
            <a:extLst>
              <a:ext uri="{FF2B5EF4-FFF2-40B4-BE49-F238E27FC236}">
                <a16:creationId xmlns:a16="http://schemas.microsoft.com/office/drawing/2014/main" id="{2BD42B68-F3BF-37EB-E33B-F067698A17FE}"/>
              </a:ext>
            </a:extLst>
          </p:cNvPr>
          <p:cNvPicPr>
            <a:picLocks noGrp="1" noChangeAspect="1"/>
          </p:cNvPicPr>
          <p:nvPr>
            <p:ph type="pic" idx="3"/>
          </p:nvPr>
        </p:nvPicPr>
        <p:blipFill>
          <a:blip r:embed="rId3"/>
          <a:srcRect l="9801" r="9801"/>
          <a:stretch>
            <a:fillRect/>
          </a:stretch>
        </p:blipFill>
        <p:spPr>
          <a:xfrm>
            <a:off x="3688079" y="572118"/>
            <a:ext cx="5455921" cy="4674900"/>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74"/>
          <p:cNvSpPr txBox="1">
            <a:spLocks noGrp="1"/>
          </p:cNvSpPr>
          <p:nvPr>
            <p:ph type="title"/>
          </p:nvPr>
        </p:nvSpPr>
        <p:spPr>
          <a:xfrm>
            <a:off x="714675" y="447749"/>
            <a:ext cx="7714800" cy="578100"/>
          </a:xfrm>
          <a:prstGeom prst="rect">
            <a:avLst/>
          </a:prstGeom>
        </p:spPr>
        <p:txBody>
          <a:bodyPr spcFirstLastPara="1" wrap="square" lIns="91425" tIns="91425" rIns="91425" bIns="91425" anchor="t" anchorCtr="0">
            <a:noAutofit/>
          </a:bodyPr>
          <a:lstStyle/>
          <a:p>
            <a:r>
              <a:rPr lang="en-US" dirty="0"/>
              <a:t>Why embedded Linux</a:t>
            </a:r>
          </a:p>
        </p:txBody>
      </p:sp>
      <p:sp>
        <p:nvSpPr>
          <p:cNvPr id="1030" name="Google Shape;1030;p74"/>
          <p:cNvSpPr/>
          <p:nvPr/>
        </p:nvSpPr>
        <p:spPr>
          <a:xfrm>
            <a:off x="3465544" y="1776960"/>
            <a:ext cx="1947300" cy="572700"/>
          </a:xfrm>
          <a:prstGeom prst="rect">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algn="ctr" defTabSz="914378"/>
            <a:r>
              <a:rPr lang="en-US" sz="1700" b="1" dirty="0">
                <a:solidFill>
                  <a:srgbClr val="CCD4DB"/>
                </a:solidFill>
                <a:latin typeface="Cambay"/>
                <a:ea typeface="Cambay"/>
                <a:cs typeface="Cambay"/>
                <a:sym typeface="Cambay"/>
              </a:rPr>
              <a:t>Stability</a:t>
            </a:r>
            <a:endParaRPr sz="1700" b="1" dirty="0">
              <a:solidFill>
                <a:srgbClr val="CCD4DB"/>
              </a:solidFill>
              <a:latin typeface="Cambay"/>
              <a:ea typeface="Cambay"/>
              <a:cs typeface="Cambay"/>
              <a:sym typeface="Cambay"/>
            </a:endParaRPr>
          </a:p>
        </p:txBody>
      </p:sp>
      <p:sp>
        <p:nvSpPr>
          <p:cNvPr id="1031" name="Google Shape;1031;p74"/>
          <p:cNvSpPr/>
          <p:nvPr/>
        </p:nvSpPr>
        <p:spPr>
          <a:xfrm>
            <a:off x="5769149" y="1776960"/>
            <a:ext cx="1947300" cy="572700"/>
          </a:xfrm>
          <a:prstGeom prst="rect">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algn="ctr" defTabSz="914378"/>
            <a:r>
              <a:rPr lang="en-US" sz="1700" b="1" dirty="0">
                <a:solidFill>
                  <a:srgbClr val="CCD4DB"/>
                </a:solidFill>
                <a:latin typeface="Cambay"/>
                <a:ea typeface="Cambay"/>
                <a:cs typeface="Cambay"/>
                <a:sym typeface="Cambay"/>
              </a:rPr>
              <a:t>Support for AI</a:t>
            </a:r>
          </a:p>
        </p:txBody>
      </p:sp>
      <p:sp>
        <p:nvSpPr>
          <p:cNvPr id="1032" name="Google Shape;1032;p74"/>
          <p:cNvSpPr/>
          <p:nvPr/>
        </p:nvSpPr>
        <p:spPr>
          <a:xfrm>
            <a:off x="4617283" y="3164063"/>
            <a:ext cx="2608112" cy="572700"/>
          </a:xfrm>
          <a:prstGeom prst="rect">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algn="ctr" defTabSz="914378"/>
            <a:r>
              <a:rPr lang="en-US" sz="1700" b="1" dirty="0">
                <a:solidFill>
                  <a:srgbClr val="CCD4DB"/>
                </a:solidFill>
                <a:latin typeface="Cambay"/>
                <a:ea typeface="Cambay"/>
                <a:cs typeface="Cambay"/>
                <a:sym typeface="Cambay"/>
              </a:rPr>
              <a:t>Wide Hardware Support</a:t>
            </a:r>
          </a:p>
        </p:txBody>
      </p:sp>
      <p:sp>
        <p:nvSpPr>
          <p:cNvPr id="1033" name="Google Shape;1033;p74"/>
          <p:cNvSpPr/>
          <p:nvPr/>
        </p:nvSpPr>
        <p:spPr>
          <a:xfrm>
            <a:off x="1929962" y="3164059"/>
            <a:ext cx="1947300" cy="572700"/>
          </a:xfrm>
          <a:prstGeom prst="rect">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algn="ctr" defTabSz="914378"/>
            <a:r>
              <a:rPr lang="en-US" sz="1700" b="1" dirty="0">
                <a:solidFill>
                  <a:srgbClr val="CCD4DB"/>
                </a:solidFill>
                <a:latin typeface="Cambay"/>
                <a:ea typeface="Cambay"/>
                <a:cs typeface="Cambay"/>
                <a:sym typeface="Cambay"/>
              </a:rPr>
              <a:t>Cost-Effective</a:t>
            </a:r>
          </a:p>
        </p:txBody>
      </p:sp>
      <p:sp>
        <p:nvSpPr>
          <p:cNvPr id="1034" name="Google Shape;1034;p74"/>
          <p:cNvSpPr/>
          <p:nvPr/>
        </p:nvSpPr>
        <p:spPr>
          <a:xfrm>
            <a:off x="1161939" y="1776960"/>
            <a:ext cx="1947300" cy="572700"/>
          </a:xfrm>
          <a:prstGeom prst="rect">
            <a:avLst/>
          </a:prstGeom>
          <a:solidFill>
            <a:schemeClr val="lt1"/>
          </a:solidFill>
          <a:ln w="9525"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algn="ctr" defTabSz="914378"/>
            <a:r>
              <a:rPr lang="en-US" sz="1700" b="1" dirty="0">
                <a:solidFill>
                  <a:srgbClr val="CCD4DB"/>
                </a:solidFill>
                <a:latin typeface="Cambay"/>
                <a:ea typeface="Cambay"/>
                <a:cs typeface="Cambay"/>
                <a:sym typeface="Cambay"/>
              </a:rPr>
              <a:t>Customizability</a:t>
            </a:r>
            <a:endParaRPr sz="1700" b="1" dirty="0">
              <a:solidFill>
                <a:srgbClr val="CCD4DB"/>
              </a:solidFill>
              <a:latin typeface="Cambay"/>
              <a:ea typeface="Cambay"/>
              <a:cs typeface="Cambay"/>
              <a:sym typeface="Cambay"/>
            </a:endParaRPr>
          </a:p>
        </p:txBody>
      </p:sp>
      <p:cxnSp>
        <p:nvCxnSpPr>
          <p:cNvPr id="1035" name="Google Shape;1035;p74"/>
          <p:cNvCxnSpPr>
            <a:stCxn id="1034" idx="3"/>
            <a:endCxn id="1030" idx="1"/>
          </p:cNvCxnSpPr>
          <p:nvPr/>
        </p:nvCxnSpPr>
        <p:spPr>
          <a:xfrm>
            <a:off x="3109239" y="2063311"/>
            <a:ext cx="356400" cy="600"/>
          </a:xfrm>
          <a:prstGeom prst="bentConnector3">
            <a:avLst>
              <a:gd name="adj1" fmla="val 50017"/>
            </a:avLst>
          </a:prstGeom>
          <a:noFill/>
          <a:ln w="9525" cap="flat" cmpd="sng">
            <a:solidFill>
              <a:schemeClr val="lt2"/>
            </a:solidFill>
            <a:prstDash val="solid"/>
            <a:round/>
            <a:headEnd type="none" w="med" len="med"/>
            <a:tailEnd type="none" w="med" len="med"/>
          </a:ln>
        </p:spPr>
      </p:cxnSp>
      <p:cxnSp>
        <p:nvCxnSpPr>
          <p:cNvPr id="1036" name="Google Shape;1036;p74"/>
          <p:cNvCxnSpPr>
            <a:stCxn id="1030" idx="3"/>
            <a:endCxn id="1031" idx="1"/>
          </p:cNvCxnSpPr>
          <p:nvPr/>
        </p:nvCxnSpPr>
        <p:spPr>
          <a:xfrm>
            <a:off x="5412844" y="2063311"/>
            <a:ext cx="356400" cy="600"/>
          </a:xfrm>
          <a:prstGeom prst="bentConnector3">
            <a:avLst>
              <a:gd name="adj1" fmla="val 50017"/>
            </a:avLst>
          </a:prstGeom>
          <a:noFill/>
          <a:ln w="9525" cap="flat" cmpd="sng">
            <a:solidFill>
              <a:schemeClr val="lt2"/>
            </a:solidFill>
            <a:prstDash val="solid"/>
            <a:round/>
            <a:headEnd type="none" w="med" len="med"/>
            <a:tailEnd type="none" w="med" len="med"/>
          </a:ln>
        </p:spPr>
      </p:cxnSp>
      <p:cxnSp>
        <p:nvCxnSpPr>
          <p:cNvPr id="1037" name="Google Shape;1037;p74"/>
          <p:cNvCxnSpPr>
            <a:cxnSpLocks/>
            <a:stCxn id="1031" idx="3"/>
            <a:endCxn id="1032" idx="3"/>
          </p:cNvCxnSpPr>
          <p:nvPr/>
        </p:nvCxnSpPr>
        <p:spPr>
          <a:xfrm flipH="1">
            <a:off x="7225395" y="2063310"/>
            <a:ext cx="491056" cy="1387102"/>
          </a:xfrm>
          <a:prstGeom prst="bentConnector3">
            <a:avLst>
              <a:gd name="adj1" fmla="val -46553"/>
            </a:avLst>
          </a:prstGeom>
          <a:noFill/>
          <a:ln w="9525" cap="flat" cmpd="sng">
            <a:solidFill>
              <a:schemeClr val="lt2"/>
            </a:solidFill>
            <a:prstDash val="solid"/>
            <a:round/>
            <a:headEnd type="none" w="med" len="med"/>
            <a:tailEnd type="none" w="med" len="med"/>
          </a:ln>
        </p:spPr>
      </p:cxnSp>
      <p:cxnSp>
        <p:nvCxnSpPr>
          <p:cNvPr id="1038" name="Google Shape;1038;p74"/>
          <p:cNvCxnSpPr>
            <a:cxnSpLocks/>
            <a:stCxn id="1032" idx="1"/>
            <a:endCxn id="1033" idx="3"/>
          </p:cNvCxnSpPr>
          <p:nvPr/>
        </p:nvCxnSpPr>
        <p:spPr>
          <a:xfrm rot="10800000">
            <a:off x="3877265" y="3450413"/>
            <a:ext cx="740019" cy="3"/>
          </a:xfrm>
          <a:prstGeom prst="bentConnector3">
            <a:avLst>
              <a:gd name="adj1" fmla="val 50000"/>
            </a:avLst>
          </a:prstGeom>
          <a:noFill/>
          <a:ln w="9525" cap="flat" cmpd="sng">
            <a:solidFill>
              <a:schemeClr val="lt2"/>
            </a:solidFill>
            <a:prstDash val="solid"/>
            <a:round/>
            <a:headEnd type="none" w="med" len="med"/>
            <a:tailEnd type="none" w="med" len="med"/>
          </a:ln>
        </p:spPr>
      </p:cxnSp>
      <p:cxnSp>
        <p:nvCxnSpPr>
          <p:cNvPr id="1039" name="Google Shape;1039;p74"/>
          <p:cNvCxnSpPr>
            <a:stCxn id="1033" idx="1"/>
            <a:endCxn id="1034" idx="1"/>
          </p:cNvCxnSpPr>
          <p:nvPr/>
        </p:nvCxnSpPr>
        <p:spPr>
          <a:xfrm rot="10800000">
            <a:off x="1161943" y="2063314"/>
            <a:ext cx="768023" cy="1387099"/>
          </a:xfrm>
          <a:prstGeom prst="bentConnector3">
            <a:avLst>
              <a:gd name="adj1" fmla="val 129765"/>
            </a:avLst>
          </a:prstGeom>
          <a:noFill/>
          <a:ln w="9525" cap="flat" cmpd="sng">
            <a:solidFill>
              <a:schemeClr val="lt2"/>
            </a:solidFill>
            <a:prstDash val="solid"/>
            <a:round/>
            <a:headEnd type="none" w="med" len="med"/>
            <a:tailEnd type="triangle" w="med" len="med"/>
          </a:ln>
        </p:spPr>
      </p:cxnSp>
      <p:sp>
        <p:nvSpPr>
          <p:cNvPr id="1040" name="Google Shape;1040;p74"/>
          <p:cNvSpPr/>
          <p:nvPr/>
        </p:nvSpPr>
        <p:spPr>
          <a:xfrm>
            <a:off x="1957565" y="1254962"/>
            <a:ext cx="356100" cy="369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118850" anchor="ctr" anchorCtr="0">
            <a:noAutofit/>
          </a:bodyPr>
          <a:lstStyle/>
          <a:p>
            <a:pPr algn="ctr" defTabSz="914378"/>
            <a:r>
              <a:rPr lang="en" sz="2200" b="1">
                <a:solidFill>
                  <a:srgbClr val="12151A"/>
                </a:solidFill>
                <a:latin typeface="Cambay"/>
                <a:ea typeface="Cambay"/>
                <a:cs typeface="Cambay"/>
                <a:sym typeface="Cambay"/>
              </a:rPr>
              <a:t>1</a:t>
            </a:r>
            <a:endParaRPr sz="2200" b="1">
              <a:solidFill>
                <a:srgbClr val="12151A"/>
              </a:solidFill>
              <a:latin typeface="Cambay"/>
              <a:ea typeface="Cambay"/>
              <a:cs typeface="Cambay"/>
              <a:sym typeface="Cambay"/>
            </a:endParaRPr>
          </a:p>
        </p:txBody>
      </p:sp>
      <p:sp>
        <p:nvSpPr>
          <p:cNvPr id="1041" name="Google Shape;1041;p74"/>
          <p:cNvSpPr/>
          <p:nvPr/>
        </p:nvSpPr>
        <p:spPr>
          <a:xfrm>
            <a:off x="4261170" y="1254962"/>
            <a:ext cx="356100" cy="369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118850" anchor="ctr" anchorCtr="0">
            <a:noAutofit/>
          </a:bodyPr>
          <a:lstStyle/>
          <a:p>
            <a:pPr algn="ctr" defTabSz="914378"/>
            <a:r>
              <a:rPr lang="en" sz="2200" b="1">
                <a:solidFill>
                  <a:srgbClr val="12151A"/>
                </a:solidFill>
                <a:latin typeface="Cambay"/>
                <a:ea typeface="Cambay"/>
                <a:cs typeface="Cambay"/>
                <a:sym typeface="Cambay"/>
              </a:rPr>
              <a:t>2</a:t>
            </a:r>
            <a:endParaRPr sz="2200" b="1">
              <a:solidFill>
                <a:srgbClr val="12151A"/>
              </a:solidFill>
              <a:latin typeface="Cambay"/>
              <a:ea typeface="Cambay"/>
              <a:cs typeface="Cambay"/>
              <a:sym typeface="Cambay"/>
            </a:endParaRPr>
          </a:p>
        </p:txBody>
      </p:sp>
      <p:sp>
        <p:nvSpPr>
          <p:cNvPr id="1042" name="Google Shape;1042;p74"/>
          <p:cNvSpPr/>
          <p:nvPr/>
        </p:nvSpPr>
        <p:spPr>
          <a:xfrm>
            <a:off x="6564775" y="1254962"/>
            <a:ext cx="356100" cy="369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118850" anchor="ctr" anchorCtr="0">
            <a:noAutofit/>
          </a:bodyPr>
          <a:lstStyle/>
          <a:p>
            <a:pPr algn="ctr" defTabSz="914378"/>
            <a:r>
              <a:rPr lang="en" sz="2200" b="1">
                <a:solidFill>
                  <a:srgbClr val="12151A"/>
                </a:solidFill>
                <a:latin typeface="Cambay"/>
                <a:ea typeface="Cambay"/>
                <a:cs typeface="Cambay"/>
                <a:sym typeface="Cambay"/>
              </a:rPr>
              <a:t>3</a:t>
            </a:r>
            <a:endParaRPr sz="2200" b="1">
              <a:solidFill>
                <a:srgbClr val="12151A"/>
              </a:solidFill>
              <a:latin typeface="Cambay"/>
              <a:ea typeface="Cambay"/>
              <a:cs typeface="Cambay"/>
              <a:sym typeface="Cambay"/>
            </a:endParaRPr>
          </a:p>
        </p:txBody>
      </p:sp>
      <p:sp>
        <p:nvSpPr>
          <p:cNvPr id="1043" name="Google Shape;1043;p74"/>
          <p:cNvSpPr/>
          <p:nvPr/>
        </p:nvSpPr>
        <p:spPr>
          <a:xfrm>
            <a:off x="2725589" y="2642060"/>
            <a:ext cx="356100" cy="369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118850" anchor="ctr" anchorCtr="0">
            <a:noAutofit/>
          </a:bodyPr>
          <a:lstStyle/>
          <a:p>
            <a:pPr algn="ctr" defTabSz="914378"/>
            <a:r>
              <a:rPr lang="en" sz="2200" b="1">
                <a:solidFill>
                  <a:srgbClr val="12151A"/>
                </a:solidFill>
                <a:latin typeface="Cambay"/>
                <a:ea typeface="Cambay"/>
                <a:cs typeface="Cambay"/>
                <a:sym typeface="Cambay"/>
              </a:rPr>
              <a:t>5</a:t>
            </a:r>
            <a:endParaRPr sz="2200" b="1">
              <a:solidFill>
                <a:srgbClr val="12151A"/>
              </a:solidFill>
              <a:latin typeface="Cambay"/>
              <a:ea typeface="Cambay"/>
              <a:cs typeface="Cambay"/>
              <a:sym typeface="Cambay"/>
            </a:endParaRPr>
          </a:p>
        </p:txBody>
      </p:sp>
      <p:sp>
        <p:nvSpPr>
          <p:cNvPr id="1044" name="Google Shape;1044;p74"/>
          <p:cNvSpPr/>
          <p:nvPr/>
        </p:nvSpPr>
        <p:spPr>
          <a:xfrm>
            <a:off x="5747652" y="2642060"/>
            <a:ext cx="356100" cy="3696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118850" anchor="ctr" anchorCtr="0">
            <a:noAutofit/>
          </a:bodyPr>
          <a:lstStyle/>
          <a:p>
            <a:pPr algn="ctr" defTabSz="914378"/>
            <a:r>
              <a:rPr lang="en" sz="2200" b="1" dirty="0">
                <a:solidFill>
                  <a:srgbClr val="12151A"/>
                </a:solidFill>
                <a:latin typeface="Cambay"/>
                <a:ea typeface="Cambay"/>
                <a:cs typeface="Cambay"/>
                <a:sym typeface="Cambay"/>
              </a:rPr>
              <a:t>4</a:t>
            </a:r>
            <a:endParaRPr sz="2200" b="1" dirty="0">
              <a:solidFill>
                <a:srgbClr val="12151A"/>
              </a:solidFill>
              <a:latin typeface="Cambay"/>
              <a:ea typeface="Cambay"/>
              <a:cs typeface="Cambay"/>
              <a:sym typeface="Cambay"/>
            </a:endParaRPr>
          </a:p>
        </p:txBody>
      </p:sp>
      <p:cxnSp>
        <p:nvCxnSpPr>
          <p:cNvPr id="1045" name="Google Shape;1045;p74"/>
          <p:cNvCxnSpPr>
            <a:stCxn id="1040" idx="2"/>
            <a:endCxn id="1034" idx="0"/>
          </p:cNvCxnSpPr>
          <p:nvPr/>
        </p:nvCxnSpPr>
        <p:spPr>
          <a:xfrm>
            <a:off x="2135615" y="1624562"/>
            <a:ext cx="0" cy="152400"/>
          </a:xfrm>
          <a:prstGeom prst="straightConnector1">
            <a:avLst/>
          </a:prstGeom>
          <a:noFill/>
          <a:ln w="9525" cap="flat" cmpd="sng">
            <a:solidFill>
              <a:schemeClr val="lt2"/>
            </a:solidFill>
            <a:prstDash val="solid"/>
            <a:round/>
            <a:headEnd type="none" w="med" len="med"/>
            <a:tailEnd type="none" w="med" len="med"/>
          </a:ln>
        </p:spPr>
      </p:cxnSp>
      <p:cxnSp>
        <p:nvCxnSpPr>
          <p:cNvPr id="1046" name="Google Shape;1046;p74"/>
          <p:cNvCxnSpPr>
            <a:stCxn id="1041" idx="2"/>
            <a:endCxn id="1030" idx="0"/>
          </p:cNvCxnSpPr>
          <p:nvPr/>
        </p:nvCxnSpPr>
        <p:spPr>
          <a:xfrm>
            <a:off x="4439220" y="1624562"/>
            <a:ext cx="0" cy="152400"/>
          </a:xfrm>
          <a:prstGeom prst="straightConnector1">
            <a:avLst/>
          </a:prstGeom>
          <a:noFill/>
          <a:ln w="9525" cap="flat" cmpd="sng">
            <a:solidFill>
              <a:schemeClr val="lt2"/>
            </a:solidFill>
            <a:prstDash val="solid"/>
            <a:round/>
            <a:headEnd type="none" w="med" len="med"/>
            <a:tailEnd type="none" w="med" len="med"/>
          </a:ln>
        </p:spPr>
      </p:cxnSp>
      <p:cxnSp>
        <p:nvCxnSpPr>
          <p:cNvPr id="1047" name="Google Shape;1047;p74"/>
          <p:cNvCxnSpPr>
            <a:stCxn id="1042" idx="2"/>
            <a:endCxn id="1031" idx="0"/>
          </p:cNvCxnSpPr>
          <p:nvPr/>
        </p:nvCxnSpPr>
        <p:spPr>
          <a:xfrm>
            <a:off x="6742825" y="1624562"/>
            <a:ext cx="0" cy="152400"/>
          </a:xfrm>
          <a:prstGeom prst="straightConnector1">
            <a:avLst/>
          </a:prstGeom>
          <a:noFill/>
          <a:ln w="9525" cap="flat" cmpd="sng">
            <a:solidFill>
              <a:schemeClr val="lt2"/>
            </a:solidFill>
            <a:prstDash val="solid"/>
            <a:round/>
            <a:headEnd type="none" w="med" len="med"/>
            <a:tailEnd type="none" w="med" len="med"/>
          </a:ln>
        </p:spPr>
      </p:cxnSp>
      <p:cxnSp>
        <p:nvCxnSpPr>
          <p:cNvPr id="1048" name="Google Shape;1048;p74"/>
          <p:cNvCxnSpPr>
            <a:cxnSpLocks/>
            <a:stCxn id="1044" idx="2"/>
            <a:endCxn id="1032" idx="0"/>
          </p:cNvCxnSpPr>
          <p:nvPr/>
        </p:nvCxnSpPr>
        <p:spPr>
          <a:xfrm flipH="1">
            <a:off x="5921338" y="3011660"/>
            <a:ext cx="4364" cy="152403"/>
          </a:xfrm>
          <a:prstGeom prst="straightConnector1">
            <a:avLst/>
          </a:prstGeom>
          <a:noFill/>
          <a:ln w="9525" cap="flat" cmpd="sng">
            <a:solidFill>
              <a:schemeClr val="lt2"/>
            </a:solidFill>
            <a:prstDash val="solid"/>
            <a:round/>
            <a:headEnd type="none" w="med" len="med"/>
            <a:tailEnd type="none" w="med" len="med"/>
          </a:ln>
        </p:spPr>
      </p:cxnSp>
      <p:cxnSp>
        <p:nvCxnSpPr>
          <p:cNvPr id="1049" name="Google Shape;1049;p74"/>
          <p:cNvCxnSpPr>
            <a:stCxn id="1043" idx="2"/>
            <a:endCxn id="1033" idx="0"/>
          </p:cNvCxnSpPr>
          <p:nvPr/>
        </p:nvCxnSpPr>
        <p:spPr>
          <a:xfrm flipH="1">
            <a:off x="2903614" y="3011660"/>
            <a:ext cx="26" cy="152400"/>
          </a:xfrm>
          <a:prstGeom prst="straightConnector1">
            <a:avLst/>
          </a:prstGeom>
          <a:noFill/>
          <a:ln w="9525" cap="flat" cmpd="sng">
            <a:solidFill>
              <a:schemeClr val="lt2"/>
            </a:solidFill>
            <a:prstDash val="solid"/>
            <a:round/>
            <a:headEnd type="none" w="med" len="med"/>
            <a:tailEnd type="none" w="med" len="med"/>
          </a:ln>
        </p:spPr>
      </p:cxnSp>
      <p:sp>
        <p:nvSpPr>
          <p:cNvPr id="7" name="TextBox 6">
            <a:extLst>
              <a:ext uri="{FF2B5EF4-FFF2-40B4-BE49-F238E27FC236}">
                <a16:creationId xmlns:a16="http://schemas.microsoft.com/office/drawing/2014/main" id="{36DAD3F7-32F4-A85D-14B5-B95AE0F2B5B1}"/>
              </a:ext>
            </a:extLst>
          </p:cNvPr>
          <p:cNvSpPr txBox="1"/>
          <p:nvPr/>
        </p:nvSpPr>
        <p:spPr>
          <a:xfrm>
            <a:off x="468615" y="4011629"/>
            <a:ext cx="7960861" cy="954300"/>
          </a:xfrm>
          <a:prstGeom prst="rect">
            <a:avLst/>
          </a:prstGeom>
          <a:noFill/>
        </p:spPr>
        <p:txBody>
          <a:bodyPr wrap="square">
            <a:spAutoFit/>
          </a:bodyPr>
          <a:lstStyle/>
          <a:p>
            <a:pPr defTabSz="914378"/>
            <a:r>
              <a:rPr lang="en-US" sz="1867" dirty="0">
                <a:solidFill>
                  <a:srgbClr val="ABB3BB"/>
                </a:solidFill>
                <a:latin typeface="DM Sans" pitchFamily="2" charset="0"/>
                <a:ea typeface="DM Sans" pitchFamily="2" charset="0"/>
                <a:cs typeface="DM Sans" pitchFamily="2" charset="0"/>
              </a:rPr>
              <a:t>Embedded Linux: A slimmed-down Linux for devices like Raspberry Pi, focused on real-time tasks and low resource usage.</a:t>
            </a:r>
          </a:p>
          <a:p>
            <a:pPr defTabSz="914378"/>
            <a:endParaRPr lang="en-US" sz="1867"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pic>
        <p:nvPicPr>
          <p:cNvPr id="2" name="Picture 1">
            <a:extLst>
              <a:ext uri="{FF2B5EF4-FFF2-40B4-BE49-F238E27FC236}">
                <a16:creationId xmlns:a16="http://schemas.microsoft.com/office/drawing/2014/main" id="{2710143C-9C18-FE8A-0FF0-C543E957982E}"/>
              </a:ext>
            </a:extLst>
          </p:cNvPr>
          <p:cNvPicPr>
            <a:picLocks noChangeAspect="1"/>
          </p:cNvPicPr>
          <p:nvPr/>
        </p:nvPicPr>
        <p:blipFill>
          <a:blip r:embed="rId3"/>
          <a:stretch>
            <a:fillRect/>
          </a:stretch>
        </p:blipFill>
        <p:spPr>
          <a:xfrm>
            <a:off x="2581273" y="810277"/>
            <a:ext cx="5600624" cy="337833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115" name="Google Shape;1115;p79"/>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r>
              <a:rPr lang="en" dirty="0"/>
              <a:t>Dashboard</a:t>
            </a:r>
            <a:endParaRPr dirty="0"/>
          </a:p>
        </p:txBody>
      </p:sp>
      <p:sp>
        <p:nvSpPr>
          <p:cNvPr id="1169" name="Google Shape;1169;p79"/>
          <p:cNvSpPr txBox="1"/>
          <p:nvPr/>
        </p:nvSpPr>
        <p:spPr>
          <a:xfrm>
            <a:off x="127183" y="2452214"/>
            <a:ext cx="2289446" cy="723693"/>
          </a:xfrm>
          <a:prstGeom prst="rect">
            <a:avLst/>
          </a:prstGeom>
          <a:noFill/>
          <a:ln>
            <a:noFill/>
          </a:ln>
        </p:spPr>
        <p:txBody>
          <a:bodyPr spcFirstLastPara="1" wrap="square" lIns="91425" tIns="91425" rIns="91425" bIns="91425" anchor="b" anchorCtr="0">
            <a:noAutofit/>
          </a:bodyPr>
          <a:lstStyle/>
          <a:p>
            <a:pPr algn="ctr" defTabSz="914378"/>
            <a:r>
              <a:rPr lang="en-US" sz="2000" b="1" dirty="0">
                <a:solidFill>
                  <a:srgbClr val="CCD4DB"/>
                </a:solidFill>
                <a:latin typeface="Cambay"/>
                <a:ea typeface="Cambay"/>
                <a:cs typeface="Cambay"/>
                <a:sym typeface="Cambay"/>
              </a:rPr>
              <a:t>Output of driver monitoring</a:t>
            </a:r>
          </a:p>
        </p:txBody>
      </p:sp>
      <p:cxnSp>
        <p:nvCxnSpPr>
          <p:cNvPr id="1170" name="Google Shape;1170;p79"/>
          <p:cNvCxnSpPr>
            <a:cxnSpLocks/>
            <a:stCxn id="1169" idx="0"/>
          </p:cNvCxnSpPr>
          <p:nvPr/>
        </p:nvCxnSpPr>
        <p:spPr>
          <a:xfrm rot="5400000" flipH="1" flipV="1">
            <a:off x="3540975" y="-342298"/>
            <a:ext cx="525442" cy="5063581"/>
          </a:xfrm>
          <a:prstGeom prst="bentConnector2">
            <a:avLst/>
          </a:prstGeom>
          <a:noFill/>
          <a:ln w="9525" cap="flat" cmpd="sng">
            <a:solidFill>
              <a:schemeClr val="lt2"/>
            </a:solidFill>
            <a:prstDash val="solid"/>
            <a:round/>
            <a:headEnd type="none" w="med" len="med"/>
            <a:tailEnd type="diamond" w="med" len="med"/>
          </a:ln>
        </p:spPr>
      </p:cxnSp>
      <p:cxnSp>
        <p:nvCxnSpPr>
          <p:cNvPr id="1171" name="Google Shape;1171;p79"/>
          <p:cNvCxnSpPr>
            <a:cxnSpLocks/>
            <a:stCxn id="18" idx="3"/>
          </p:cNvCxnSpPr>
          <p:nvPr/>
        </p:nvCxnSpPr>
        <p:spPr>
          <a:xfrm flipV="1">
            <a:off x="2289446" y="2884924"/>
            <a:ext cx="3874590" cy="1374547"/>
          </a:xfrm>
          <a:prstGeom prst="bentConnector3">
            <a:avLst>
              <a:gd name="adj1" fmla="val 50000"/>
            </a:avLst>
          </a:prstGeom>
          <a:noFill/>
          <a:ln w="9525" cap="flat" cmpd="sng">
            <a:solidFill>
              <a:schemeClr val="lt2"/>
            </a:solidFill>
            <a:prstDash val="solid"/>
            <a:round/>
            <a:headEnd type="none" w="med" len="med"/>
            <a:tailEnd type="diamond" w="med" len="med"/>
          </a:ln>
        </p:spPr>
      </p:cxnSp>
      <p:sp>
        <p:nvSpPr>
          <p:cNvPr id="18" name="Google Shape;1169;p79">
            <a:extLst>
              <a:ext uri="{FF2B5EF4-FFF2-40B4-BE49-F238E27FC236}">
                <a16:creationId xmlns:a16="http://schemas.microsoft.com/office/drawing/2014/main" id="{2E7601EE-4F65-B050-FA38-0FCF384A17E0}"/>
              </a:ext>
            </a:extLst>
          </p:cNvPr>
          <p:cNvSpPr txBox="1"/>
          <p:nvPr/>
        </p:nvSpPr>
        <p:spPr>
          <a:xfrm>
            <a:off x="1" y="3897622"/>
            <a:ext cx="2289446" cy="723693"/>
          </a:xfrm>
          <a:prstGeom prst="rect">
            <a:avLst/>
          </a:prstGeom>
          <a:noFill/>
          <a:ln>
            <a:noFill/>
          </a:ln>
        </p:spPr>
        <p:txBody>
          <a:bodyPr spcFirstLastPara="1" wrap="square" lIns="91425" tIns="91425" rIns="91425" bIns="91425" anchor="b" anchorCtr="0">
            <a:noAutofit/>
          </a:bodyPr>
          <a:lstStyle/>
          <a:p>
            <a:pPr algn="ctr" defTabSz="914378"/>
            <a:r>
              <a:rPr lang="en-US" sz="2000" b="1" dirty="0">
                <a:solidFill>
                  <a:srgbClr val="CCD4DB"/>
                </a:solidFill>
                <a:latin typeface="Cambay"/>
                <a:ea typeface="Cambay"/>
                <a:cs typeface="Cambay"/>
                <a:sym typeface="Cambay"/>
              </a:rPr>
              <a:t>Output of child detection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Google Shape;1266;p84"/>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r>
              <a:rPr lang="en-US" dirty="0"/>
              <a:t>Communicating with ECUs </a:t>
            </a:r>
          </a:p>
        </p:txBody>
      </p:sp>
      <p:sp>
        <p:nvSpPr>
          <p:cNvPr id="1268" name="Google Shape;1268;p84"/>
          <p:cNvSpPr txBox="1">
            <a:spLocks noGrp="1"/>
          </p:cNvSpPr>
          <p:nvPr>
            <p:ph type="title" idx="2"/>
          </p:nvPr>
        </p:nvSpPr>
        <p:spPr>
          <a:xfrm>
            <a:off x="857419" y="1273425"/>
            <a:ext cx="3409781" cy="410400"/>
          </a:xfrm>
          <a:prstGeom prst="rect">
            <a:avLst/>
          </a:prstGeom>
        </p:spPr>
        <p:txBody>
          <a:bodyPr spcFirstLastPara="1" wrap="square" lIns="91425" tIns="91425" rIns="91425" bIns="118850" anchor="ctr" anchorCtr="0">
            <a:noAutofit/>
          </a:bodyPr>
          <a:lstStyle/>
          <a:p>
            <a:pPr>
              <a:lnSpc>
                <a:spcPct val="150000"/>
              </a:lnSpc>
            </a:pPr>
            <a:r>
              <a:rPr lang="en" dirty="0"/>
              <a:t>Received data</a:t>
            </a:r>
            <a:endParaRPr dirty="0"/>
          </a:p>
        </p:txBody>
      </p:sp>
      <p:sp>
        <p:nvSpPr>
          <p:cNvPr id="1275" name="Google Shape;1275;p84"/>
          <p:cNvSpPr txBox="1">
            <a:spLocks noGrp="1"/>
          </p:cNvSpPr>
          <p:nvPr>
            <p:ph type="subTitle" idx="9"/>
          </p:nvPr>
        </p:nvSpPr>
        <p:spPr>
          <a:xfrm>
            <a:off x="1259100" y="2084776"/>
            <a:ext cx="1811203" cy="410400"/>
          </a:xfrm>
          <a:prstGeom prst="rect">
            <a:avLst/>
          </a:prstGeom>
          <a:effectLst>
            <a:softEdge rad="63500"/>
          </a:effectLst>
        </p:spPr>
        <p:txBody>
          <a:bodyPr spcFirstLastPara="1" wrap="square" lIns="91425" tIns="91425" rIns="91425" bIns="91425" anchor="t" anchorCtr="0">
            <a:noAutofit/>
          </a:bodyPr>
          <a:lstStyle/>
          <a:p>
            <a:pPr marL="0" indent="0"/>
            <a:r>
              <a:rPr lang="en" dirty="0"/>
              <a:t>Speed</a:t>
            </a:r>
            <a:endParaRPr dirty="0"/>
          </a:p>
        </p:txBody>
      </p:sp>
      <p:sp>
        <p:nvSpPr>
          <p:cNvPr id="30" name="Google Shape;1268;p84">
            <a:extLst>
              <a:ext uri="{FF2B5EF4-FFF2-40B4-BE49-F238E27FC236}">
                <a16:creationId xmlns:a16="http://schemas.microsoft.com/office/drawing/2014/main" id="{5DBF9A8D-D2B5-BC6A-938A-5DA5CCCA3F19}"/>
              </a:ext>
            </a:extLst>
          </p:cNvPr>
          <p:cNvSpPr txBox="1">
            <a:spLocks/>
          </p:cNvSpPr>
          <p:nvPr/>
        </p:nvSpPr>
        <p:spPr>
          <a:xfrm>
            <a:off x="5355077" y="1273425"/>
            <a:ext cx="3409781" cy="410400"/>
          </a:xfrm>
          <a:prstGeom prst="rect">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11885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Cambay"/>
              <a:buNone/>
              <a:defRPr sz="2200" b="1" i="0" u="none" strike="noStrike" cap="none">
                <a:solidFill>
                  <a:schemeClr val="lt1"/>
                </a:solidFill>
                <a:latin typeface="Cambay"/>
                <a:ea typeface="Cambay"/>
                <a:cs typeface="Cambay"/>
                <a:sym typeface="Cambay"/>
              </a:defRPr>
            </a:lvl1pPr>
            <a:lvl2pPr marR="0" lvl="1" algn="ctr" rtl="0">
              <a:lnSpc>
                <a:spcPct val="100000"/>
              </a:lnSpc>
              <a:spcBef>
                <a:spcPts val="0"/>
              </a:spcBef>
              <a:spcAft>
                <a:spcPts val="0"/>
              </a:spcAft>
              <a:buClr>
                <a:schemeClr val="dk1"/>
              </a:buClr>
              <a:buSzPts val="2400"/>
              <a:buFont typeface="Cambay"/>
              <a:buNone/>
              <a:defRPr sz="2400" b="1" i="0" u="none" strike="noStrike" cap="none">
                <a:solidFill>
                  <a:schemeClr val="dk1"/>
                </a:solidFill>
                <a:latin typeface="Cambay"/>
                <a:ea typeface="Cambay"/>
                <a:cs typeface="Cambay"/>
                <a:sym typeface="Cambay"/>
              </a:defRPr>
            </a:lvl2pPr>
            <a:lvl3pPr marR="0" lvl="2" algn="ctr" rtl="0">
              <a:lnSpc>
                <a:spcPct val="100000"/>
              </a:lnSpc>
              <a:spcBef>
                <a:spcPts val="0"/>
              </a:spcBef>
              <a:spcAft>
                <a:spcPts val="0"/>
              </a:spcAft>
              <a:buClr>
                <a:schemeClr val="dk1"/>
              </a:buClr>
              <a:buSzPts val="2400"/>
              <a:buFont typeface="Cambay"/>
              <a:buNone/>
              <a:defRPr sz="2400" b="1" i="0" u="none" strike="noStrike" cap="none">
                <a:solidFill>
                  <a:schemeClr val="dk1"/>
                </a:solidFill>
                <a:latin typeface="Cambay"/>
                <a:ea typeface="Cambay"/>
                <a:cs typeface="Cambay"/>
                <a:sym typeface="Cambay"/>
              </a:defRPr>
            </a:lvl3pPr>
            <a:lvl4pPr marR="0" lvl="3" algn="ctr" rtl="0">
              <a:lnSpc>
                <a:spcPct val="100000"/>
              </a:lnSpc>
              <a:spcBef>
                <a:spcPts val="0"/>
              </a:spcBef>
              <a:spcAft>
                <a:spcPts val="0"/>
              </a:spcAft>
              <a:buClr>
                <a:schemeClr val="dk1"/>
              </a:buClr>
              <a:buSzPts val="2400"/>
              <a:buFont typeface="Cambay"/>
              <a:buNone/>
              <a:defRPr sz="2400" b="1" i="0" u="none" strike="noStrike" cap="none">
                <a:solidFill>
                  <a:schemeClr val="dk1"/>
                </a:solidFill>
                <a:latin typeface="Cambay"/>
                <a:ea typeface="Cambay"/>
                <a:cs typeface="Cambay"/>
                <a:sym typeface="Cambay"/>
              </a:defRPr>
            </a:lvl4pPr>
            <a:lvl5pPr marR="0" lvl="4" algn="ctr" rtl="0">
              <a:lnSpc>
                <a:spcPct val="100000"/>
              </a:lnSpc>
              <a:spcBef>
                <a:spcPts val="0"/>
              </a:spcBef>
              <a:spcAft>
                <a:spcPts val="0"/>
              </a:spcAft>
              <a:buClr>
                <a:schemeClr val="dk1"/>
              </a:buClr>
              <a:buSzPts val="2400"/>
              <a:buFont typeface="Cambay"/>
              <a:buNone/>
              <a:defRPr sz="2400" b="1" i="0" u="none" strike="noStrike" cap="none">
                <a:solidFill>
                  <a:schemeClr val="dk1"/>
                </a:solidFill>
                <a:latin typeface="Cambay"/>
                <a:ea typeface="Cambay"/>
                <a:cs typeface="Cambay"/>
                <a:sym typeface="Cambay"/>
              </a:defRPr>
            </a:lvl5pPr>
            <a:lvl6pPr marR="0" lvl="5" algn="ctr" rtl="0">
              <a:lnSpc>
                <a:spcPct val="100000"/>
              </a:lnSpc>
              <a:spcBef>
                <a:spcPts val="0"/>
              </a:spcBef>
              <a:spcAft>
                <a:spcPts val="0"/>
              </a:spcAft>
              <a:buClr>
                <a:schemeClr val="dk1"/>
              </a:buClr>
              <a:buSzPts val="2400"/>
              <a:buFont typeface="Cambay"/>
              <a:buNone/>
              <a:defRPr sz="2400" b="1" i="0" u="none" strike="noStrike" cap="none">
                <a:solidFill>
                  <a:schemeClr val="dk1"/>
                </a:solidFill>
                <a:latin typeface="Cambay"/>
                <a:ea typeface="Cambay"/>
                <a:cs typeface="Cambay"/>
                <a:sym typeface="Cambay"/>
              </a:defRPr>
            </a:lvl6pPr>
            <a:lvl7pPr marR="0" lvl="6" algn="ctr" rtl="0">
              <a:lnSpc>
                <a:spcPct val="100000"/>
              </a:lnSpc>
              <a:spcBef>
                <a:spcPts val="0"/>
              </a:spcBef>
              <a:spcAft>
                <a:spcPts val="0"/>
              </a:spcAft>
              <a:buClr>
                <a:schemeClr val="dk1"/>
              </a:buClr>
              <a:buSzPts val="2400"/>
              <a:buFont typeface="Cambay"/>
              <a:buNone/>
              <a:defRPr sz="2400" b="1" i="0" u="none" strike="noStrike" cap="none">
                <a:solidFill>
                  <a:schemeClr val="dk1"/>
                </a:solidFill>
                <a:latin typeface="Cambay"/>
                <a:ea typeface="Cambay"/>
                <a:cs typeface="Cambay"/>
                <a:sym typeface="Cambay"/>
              </a:defRPr>
            </a:lvl7pPr>
            <a:lvl8pPr marR="0" lvl="7" algn="ctr" rtl="0">
              <a:lnSpc>
                <a:spcPct val="100000"/>
              </a:lnSpc>
              <a:spcBef>
                <a:spcPts val="0"/>
              </a:spcBef>
              <a:spcAft>
                <a:spcPts val="0"/>
              </a:spcAft>
              <a:buClr>
                <a:schemeClr val="dk1"/>
              </a:buClr>
              <a:buSzPts val="2400"/>
              <a:buFont typeface="Cambay"/>
              <a:buNone/>
              <a:defRPr sz="2400" b="1" i="0" u="none" strike="noStrike" cap="none">
                <a:solidFill>
                  <a:schemeClr val="dk1"/>
                </a:solidFill>
                <a:latin typeface="Cambay"/>
                <a:ea typeface="Cambay"/>
                <a:cs typeface="Cambay"/>
                <a:sym typeface="Cambay"/>
              </a:defRPr>
            </a:lvl8pPr>
            <a:lvl9pPr marR="0" lvl="8" algn="ctr" rtl="0">
              <a:lnSpc>
                <a:spcPct val="100000"/>
              </a:lnSpc>
              <a:spcBef>
                <a:spcPts val="0"/>
              </a:spcBef>
              <a:spcAft>
                <a:spcPts val="0"/>
              </a:spcAft>
              <a:buClr>
                <a:schemeClr val="dk1"/>
              </a:buClr>
              <a:buSzPts val="2400"/>
              <a:buFont typeface="Cambay"/>
              <a:buNone/>
              <a:defRPr sz="2400" b="1" i="0" u="none" strike="noStrike" cap="none">
                <a:solidFill>
                  <a:schemeClr val="dk1"/>
                </a:solidFill>
                <a:latin typeface="Cambay"/>
                <a:ea typeface="Cambay"/>
                <a:cs typeface="Cambay"/>
                <a:sym typeface="Cambay"/>
              </a:defRPr>
            </a:lvl9pPr>
          </a:lstStyle>
          <a:p>
            <a:pPr defTabSz="914378">
              <a:lnSpc>
                <a:spcPct val="150000"/>
              </a:lnSpc>
              <a:buClr>
                <a:srgbClr val="FFFFFF"/>
              </a:buClr>
            </a:pPr>
            <a:r>
              <a:rPr lang="en-US" dirty="0">
                <a:solidFill>
                  <a:srgbClr val="12151A"/>
                </a:solidFill>
              </a:rPr>
              <a:t>Sent data</a:t>
            </a:r>
          </a:p>
        </p:txBody>
      </p:sp>
      <p:sp>
        <p:nvSpPr>
          <p:cNvPr id="1257" name="Google Shape;1275;p84">
            <a:extLst>
              <a:ext uri="{FF2B5EF4-FFF2-40B4-BE49-F238E27FC236}">
                <a16:creationId xmlns:a16="http://schemas.microsoft.com/office/drawing/2014/main" id="{97B6CEB0-5E7F-69F0-83CD-0E46C316C21A}"/>
              </a:ext>
            </a:extLst>
          </p:cNvPr>
          <p:cNvSpPr txBox="1">
            <a:spLocks/>
          </p:cNvSpPr>
          <p:nvPr/>
        </p:nvSpPr>
        <p:spPr>
          <a:xfrm>
            <a:off x="1259099" y="2736647"/>
            <a:ext cx="1811203" cy="410400"/>
          </a:xfrm>
          <a:prstGeom prst="rect">
            <a:avLst/>
          </a:prstGeom>
          <a:solidFill>
            <a:schemeClr val="lt1"/>
          </a:solidFill>
          <a:ln w="9525" cap="flat" cmpd="sng">
            <a:solidFill>
              <a:schemeClr val="lt2"/>
            </a:solidFill>
            <a:prstDash val="solid"/>
            <a:round/>
            <a:headEnd type="none" w="sm" len="sm"/>
            <a:tailEnd type="none" w="sm" len="sm"/>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defTabSz="914378">
              <a:buClr>
                <a:srgbClr val="FFFFFF"/>
              </a:buClr>
            </a:pPr>
            <a:r>
              <a:rPr lang="en-US" dirty="0">
                <a:solidFill>
                  <a:srgbClr val="FFFFFF"/>
                </a:solidFill>
              </a:rPr>
              <a:t>Temperature</a:t>
            </a:r>
          </a:p>
        </p:txBody>
      </p:sp>
      <p:sp>
        <p:nvSpPr>
          <p:cNvPr id="1258" name="Google Shape;1275;p84">
            <a:extLst>
              <a:ext uri="{FF2B5EF4-FFF2-40B4-BE49-F238E27FC236}">
                <a16:creationId xmlns:a16="http://schemas.microsoft.com/office/drawing/2014/main" id="{3FC0A5A3-102C-B031-C2F5-FDFC6BA756F9}"/>
              </a:ext>
            </a:extLst>
          </p:cNvPr>
          <p:cNvSpPr txBox="1">
            <a:spLocks/>
          </p:cNvSpPr>
          <p:nvPr/>
        </p:nvSpPr>
        <p:spPr>
          <a:xfrm>
            <a:off x="1259098" y="3388518"/>
            <a:ext cx="1811203" cy="410400"/>
          </a:xfrm>
          <a:prstGeom prst="rect">
            <a:avLst/>
          </a:prstGeom>
          <a:solidFill>
            <a:schemeClr val="lt1"/>
          </a:solidFill>
          <a:ln w="9525" cap="flat" cmpd="sng">
            <a:solidFill>
              <a:schemeClr val="lt2"/>
            </a:solidFill>
            <a:prstDash val="solid"/>
            <a:round/>
            <a:headEnd type="none" w="sm" len="sm"/>
            <a:tailEnd type="none" w="sm" len="sm"/>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defTabSz="914378">
              <a:buClr>
                <a:srgbClr val="FFFFFF"/>
              </a:buClr>
            </a:pPr>
            <a:r>
              <a:rPr lang="en-US" dirty="0">
                <a:solidFill>
                  <a:srgbClr val="FFFFFF"/>
                </a:solidFill>
              </a:rPr>
              <a:t>Battery percentage</a:t>
            </a:r>
          </a:p>
        </p:txBody>
      </p:sp>
      <p:sp>
        <p:nvSpPr>
          <p:cNvPr id="1259" name="Google Shape;1275;p84">
            <a:extLst>
              <a:ext uri="{FF2B5EF4-FFF2-40B4-BE49-F238E27FC236}">
                <a16:creationId xmlns:a16="http://schemas.microsoft.com/office/drawing/2014/main" id="{51EDCF84-4E79-6713-4D2B-6183723D1334}"/>
              </a:ext>
            </a:extLst>
          </p:cNvPr>
          <p:cNvSpPr txBox="1">
            <a:spLocks/>
          </p:cNvSpPr>
          <p:nvPr/>
        </p:nvSpPr>
        <p:spPr>
          <a:xfrm>
            <a:off x="5851601" y="2084776"/>
            <a:ext cx="1811203" cy="410400"/>
          </a:xfrm>
          <a:prstGeom prst="rect">
            <a:avLst/>
          </a:prstGeom>
          <a:solidFill>
            <a:schemeClr val="lt1"/>
          </a:solidFill>
          <a:ln w="9525" cap="flat" cmpd="sng">
            <a:solidFill>
              <a:schemeClr val="lt2"/>
            </a:solidFill>
            <a:prstDash val="solid"/>
            <a:round/>
            <a:headEnd type="none" w="sm" len="sm"/>
            <a:tailEnd type="none" w="sm" len="sm"/>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defTabSz="914378">
              <a:buClr>
                <a:srgbClr val="FFFFFF"/>
              </a:buClr>
            </a:pPr>
            <a:r>
              <a:rPr lang="en-US" dirty="0">
                <a:solidFill>
                  <a:srgbClr val="FFFFFF"/>
                </a:solidFill>
              </a:rPr>
              <a:t>Driver status</a:t>
            </a:r>
          </a:p>
        </p:txBody>
      </p:sp>
      <p:sp>
        <p:nvSpPr>
          <p:cNvPr id="1260" name="Google Shape;1275;p84">
            <a:extLst>
              <a:ext uri="{FF2B5EF4-FFF2-40B4-BE49-F238E27FC236}">
                <a16:creationId xmlns:a16="http://schemas.microsoft.com/office/drawing/2014/main" id="{F95E3815-8ECD-351D-15A4-675445FC3748}"/>
              </a:ext>
            </a:extLst>
          </p:cNvPr>
          <p:cNvSpPr txBox="1">
            <a:spLocks/>
          </p:cNvSpPr>
          <p:nvPr/>
        </p:nvSpPr>
        <p:spPr>
          <a:xfrm>
            <a:off x="5851601" y="2713787"/>
            <a:ext cx="1811203" cy="410400"/>
          </a:xfrm>
          <a:prstGeom prst="rect">
            <a:avLst/>
          </a:prstGeom>
          <a:solidFill>
            <a:schemeClr val="lt1"/>
          </a:solidFill>
          <a:ln w="9525" cap="flat" cmpd="sng">
            <a:solidFill>
              <a:schemeClr val="lt2"/>
            </a:solidFill>
            <a:prstDash val="solid"/>
            <a:round/>
            <a:headEnd type="none" w="sm" len="sm"/>
            <a:tailEnd type="none" w="sm" len="sm"/>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defTabSz="914378">
              <a:buClr>
                <a:srgbClr val="FFFFFF"/>
              </a:buClr>
            </a:pPr>
            <a:r>
              <a:rPr lang="en-US" dirty="0">
                <a:solidFill>
                  <a:srgbClr val="FFFFFF"/>
                </a:solidFill>
              </a:rPr>
              <a:t>Child status</a:t>
            </a:r>
          </a:p>
        </p:txBody>
      </p:sp>
      <p:sp>
        <p:nvSpPr>
          <p:cNvPr id="1261" name="Google Shape;1275;p84">
            <a:extLst>
              <a:ext uri="{FF2B5EF4-FFF2-40B4-BE49-F238E27FC236}">
                <a16:creationId xmlns:a16="http://schemas.microsoft.com/office/drawing/2014/main" id="{A7F37A96-6FDA-D5CC-45E4-DA9A04441024}"/>
              </a:ext>
            </a:extLst>
          </p:cNvPr>
          <p:cNvSpPr txBox="1">
            <a:spLocks/>
          </p:cNvSpPr>
          <p:nvPr/>
        </p:nvSpPr>
        <p:spPr>
          <a:xfrm>
            <a:off x="5851600" y="4017529"/>
            <a:ext cx="2096310" cy="410400"/>
          </a:xfrm>
          <a:prstGeom prst="rect">
            <a:avLst/>
          </a:prstGeom>
          <a:solidFill>
            <a:schemeClr val="lt1"/>
          </a:solidFill>
          <a:ln w="9525" cap="flat" cmpd="sng">
            <a:solidFill>
              <a:schemeClr val="lt2"/>
            </a:solidFill>
            <a:prstDash val="solid"/>
            <a:round/>
            <a:headEnd type="none" w="sm" len="sm"/>
            <a:tailEnd type="none" w="sm" len="sm"/>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defTabSz="914378">
              <a:buClr>
                <a:srgbClr val="FFFFFF"/>
              </a:buClr>
            </a:pPr>
            <a:r>
              <a:rPr lang="en-US" dirty="0">
                <a:solidFill>
                  <a:srgbClr val="FFFFFF"/>
                </a:solidFill>
              </a:rPr>
              <a:t>Wanted temperature</a:t>
            </a:r>
          </a:p>
        </p:txBody>
      </p:sp>
      <p:sp>
        <p:nvSpPr>
          <p:cNvPr id="1262" name="Google Shape;1275;p84">
            <a:extLst>
              <a:ext uri="{FF2B5EF4-FFF2-40B4-BE49-F238E27FC236}">
                <a16:creationId xmlns:a16="http://schemas.microsoft.com/office/drawing/2014/main" id="{20FDDC3B-ED74-E5E9-00F3-9BB0AC6F46B5}"/>
              </a:ext>
            </a:extLst>
          </p:cNvPr>
          <p:cNvSpPr txBox="1">
            <a:spLocks/>
          </p:cNvSpPr>
          <p:nvPr/>
        </p:nvSpPr>
        <p:spPr>
          <a:xfrm>
            <a:off x="5851601" y="3365658"/>
            <a:ext cx="1965099" cy="410400"/>
          </a:xfrm>
          <a:prstGeom prst="rect">
            <a:avLst/>
          </a:prstGeom>
          <a:solidFill>
            <a:schemeClr val="lt1"/>
          </a:solidFill>
          <a:ln w="9525" cap="flat" cmpd="sng">
            <a:solidFill>
              <a:schemeClr val="lt2"/>
            </a:solidFill>
            <a:prstDash val="solid"/>
            <a:round/>
            <a:headEnd type="none" w="sm" len="sm"/>
            <a:tailEnd type="none" w="sm" len="sm"/>
          </a:ln>
          <a:effectLst>
            <a:softEdge rad="63500"/>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defTabSz="914378">
              <a:buClr>
                <a:srgbClr val="FFFFFF"/>
              </a:buClr>
            </a:pPr>
            <a:r>
              <a:rPr lang="en-US" dirty="0">
                <a:solidFill>
                  <a:srgbClr val="FFFFFF"/>
                </a:solidFill>
              </a:rPr>
              <a:t>Lock and Unlock</a:t>
            </a:r>
          </a:p>
        </p:txBody>
      </p:sp>
      <p:cxnSp>
        <p:nvCxnSpPr>
          <p:cNvPr id="1288" name="Connector: Elbow 1287">
            <a:extLst>
              <a:ext uri="{FF2B5EF4-FFF2-40B4-BE49-F238E27FC236}">
                <a16:creationId xmlns:a16="http://schemas.microsoft.com/office/drawing/2014/main" id="{CB9552C3-157C-0603-B71A-740C5AE3FB0B}"/>
              </a:ext>
            </a:extLst>
          </p:cNvPr>
          <p:cNvCxnSpPr>
            <a:cxnSpLocks/>
            <a:endCxn id="1275" idx="1"/>
          </p:cNvCxnSpPr>
          <p:nvPr/>
        </p:nvCxnSpPr>
        <p:spPr>
          <a:xfrm rot="16200000" flipH="1">
            <a:off x="859873" y="1890750"/>
            <a:ext cx="606152" cy="192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2" name="Connector: Elbow 1291">
            <a:extLst>
              <a:ext uri="{FF2B5EF4-FFF2-40B4-BE49-F238E27FC236}">
                <a16:creationId xmlns:a16="http://schemas.microsoft.com/office/drawing/2014/main" id="{9F1BD1CB-E132-FE52-89F7-3DA706E33CA3}"/>
              </a:ext>
            </a:extLst>
          </p:cNvPr>
          <p:cNvCxnSpPr>
            <a:cxnSpLocks/>
          </p:cNvCxnSpPr>
          <p:nvPr/>
        </p:nvCxnSpPr>
        <p:spPr>
          <a:xfrm rot="16200000" flipH="1">
            <a:off x="833203" y="2523573"/>
            <a:ext cx="651872" cy="1846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6" name="Connector: Elbow 1295">
            <a:extLst>
              <a:ext uri="{FF2B5EF4-FFF2-40B4-BE49-F238E27FC236}">
                <a16:creationId xmlns:a16="http://schemas.microsoft.com/office/drawing/2014/main" id="{4154CBA3-94E8-F78F-04F7-38218E8923DB}"/>
              </a:ext>
            </a:extLst>
          </p:cNvPr>
          <p:cNvCxnSpPr>
            <a:cxnSpLocks/>
            <a:endCxn id="1258" idx="1"/>
          </p:cNvCxnSpPr>
          <p:nvPr/>
        </p:nvCxnSpPr>
        <p:spPr>
          <a:xfrm rot="16200000" flipH="1">
            <a:off x="837013" y="3171633"/>
            <a:ext cx="651872" cy="19229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9" name="Connector: Elbow 1298">
            <a:extLst>
              <a:ext uri="{FF2B5EF4-FFF2-40B4-BE49-F238E27FC236}">
                <a16:creationId xmlns:a16="http://schemas.microsoft.com/office/drawing/2014/main" id="{86994014-F71A-C972-FDF9-9D6B16C1EDF9}"/>
              </a:ext>
            </a:extLst>
          </p:cNvPr>
          <p:cNvCxnSpPr>
            <a:cxnSpLocks/>
            <a:endCxn id="1259" idx="1"/>
          </p:cNvCxnSpPr>
          <p:nvPr/>
        </p:nvCxnSpPr>
        <p:spPr>
          <a:xfrm rot="16200000" flipH="1">
            <a:off x="5411644" y="1850021"/>
            <a:ext cx="606152" cy="2737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2" name="Connector: Elbow 1301">
            <a:extLst>
              <a:ext uri="{FF2B5EF4-FFF2-40B4-BE49-F238E27FC236}">
                <a16:creationId xmlns:a16="http://schemas.microsoft.com/office/drawing/2014/main" id="{40471658-D7DC-7910-6E90-D2D47BEB2869}"/>
              </a:ext>
            </a:extLst>
          </p:cNvPr>
          <p:cNvCxnSpPr>
            <a:cxnSpLocks/>
            <a:endCxn id="1260" idx="1"/>
          </p:cNvCxnSpPr>
          <p:nvPr/>
        </p:nvCxnSpPr>
        <p:spPr>
          <a:xfrm rot="16200000" flipH="1">
            <a:off x="5400214" y="2467602"/>
            <a:ext cx="629012" cy="2737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5" name="Connector: Elbow 1304">
            <a:extLst>
              <a:ext uri="{FF2B5EF4-FFF2-40B4-BE49-F238E27FC236}">
                <a16:creationId xmlns:a16="http://schemas.microsoft.com/office/drawing/2014/main" id="{C5DF9708-F4BF-199F-6183-BE64C249B8A7}"/>
              </a:ext>
            </a:extLst>
          </p:cNvPr>
          <p:cNvCxnSpPr>
            <a:cxnSpLocks/>
            <a:endCxn id="1262" idx="1"/>
          </p:cNvCxnSpPr>
          <p:nvPr/>
        </p:nvCxnSpPr>
        <p:spPr>
          <a:xfrm rot="16200000" flipH="1">
            <a:off x="5388784" y="3108042"/>
            <a:ext cx="651872" cy="2737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8" name="Connector: Elbow 1307">
            <a:extLst>
              <a:ext uri="{FF2B5EF4-FFF2-40B4-BE49-F238E27FC236}">
                <a16:creationId xmlns:a16="http://schemas.microsoft.com/office/drawing/2014/main" id="{538EED04-1DB9-3001-B5B7-4975065A3730}"/>
              </a:ext>
            </a:extLst>
          </p:cNvPr>
          <p:cNvCxnSpPr>
            <a:cxnSpLocks/>
            <a:endCxn id="1261" idx="1"/>
          </p:cNvCxnSpPr>
          <p:nvPr/>
        </p:nvCxnSpPr>
        <p:spPr>
          <a:xfrm rot="16200000" flipH="1">
            <a:off x="5388784" y="3759914"/>
            <a:ext cx="651872" cy="2737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5" name="Google Shape;425;p42"/>
          <p:cNvSpPr txBox="1">
            <a:spLocks noGrp="1"/>
          </p:cNvSpPr>
          <p:nvPr>
            <p:ph type="title"/>
          </p:nvPr>
        </p:nvSpPr>
        <p:spPr>
          <a:xfrm>
            <a:off x="3187526" y="1956831"/>
            <a:ext cx="3405000" cy="1405800"/>
          </a:xfrm>
          <a:prstGeom prst="rect">
            <a:avLst/>
          </a:prstGeom>
        </p:spPr>
        <p:txBody>
          <a:bodyPr spcFirstLastPara="1" wrap="square" lIns="91425" tIns="91425" rIns="91425" bIns="91425" anchor="ctr" anchorCtr="0">
            <a:noAutofit/>
          </a:bodyPr>
          <a:lstStyle/>
          <a:p>
            <a:pPr>
              <a:buSzPts val="1100"/>
            </a:pPr>
            <a:r>
              <a:rPr lang="en" dirty="0"/>
              <a:t>ECUs</a:t>
            </a:r>
            <a:endParaRPr dirty="0"/>
          </a:p>
        </p:txBody>
      </p:sp>
      <p:sp>
        <p:nvSpPr>
          <p:cNvPr id="426" name="Google Shape;426;p42"/>
          <p:cNvSpPr txBox="1">
            <a:spLocks noGrp="1"/>
          </p:cNvSpPr>
          <p:nvPr>
            <p:ph type="title" idx="2"/>
          </p:nvPr>
        </p:nvSpPr>
        <p:spPr>
          <a:xfrm>
            <a:off x="641982" y="763731"/>
            <a:ext cx="1560600" cy="1193100"/>
          </a:xfrm>
          <a:prstGeom prst="rect">
            <a:avLst/>
          </a:prstGeom>
        </p:spPr>
        <p:txBody>
          <a:bodyPr spcFirstLastPara="1" wrap="square" lIns="91425" tIns="91425" rIns="91425" bIns="91425" anchor="ctr" anchorCtr="0">
            <a:noAutofit/>
          </a:bodyPr>
          <a:lstStyle/>
          <a:p>
            <a:r>
              <a:rPr lang="en" dirty="0"/>
              <a:t>06</a:t>
            </a:r>
            <a:endParaRPr dirty="0"/>
          </a:p>
        </p:txBody>
      </p:sp>
      <p:sp>
        <p:nvSpPr>
          <p:cNvPr id="428" name="Google Shape;428;p42"/>
          <p:cNvSpPr/>
          <p:nvPr/>
        </p:nvSpPr>
        <p:spPr>
          <a:xfrm rot="-5400000">
            <a:off x="6138900" y="2243625"/>
            <a:ext cx="5295900" cy="714300"/>
          </a:xfrm>
          <a:prstGeom prst="rect">
            <a:avLst/>
          </a:prstGeom>
          <a:solidFill>
            <a:schemeClr val="dk2"/>
          </a:solidFill>
          <a:ln>
            <a:noFill/>
          </a:ln>
        </p:spPr>
        <p:txBody>
          <a:bodyPr spcFirstLastPara="1" wrap="square" lIns="91425" tIns="91425" rIns="91425" bIns="91425" anchor="ctr" anchorCtr="0">
            <a:noAutofit/>
          </a:bodyPr>
          <a:lstStyle/>
          <a:p>
            <a:pPr defTabSz="914378"/>
            <a:endParaRPr/>
          </a:p>
        </p:txBody>
      </p:sp>
      <p:sp>
        <p:nvSpPr>
          <p:cNvPr id="429" name="Google Shape;429;p42"/>
          <p:cNvSpPr/>
          <p:nvPr/>
        </p:nvSpPr>
        <p:spPr>
          <a:xfrm flipH="1">
            <a:off x="2821781" y="4699662"/>
            <a:ext cx="5609244" cy="547356"/>
          </a:xfrm>
          <a:custGeom>
            <a:avLst/>
            <a:gdLst/>
            <a:ahLst/>
            <a:cxnLst/>
            <a:rect l="l" t="t" r="r" b="b"/>
            <a:pathLst>
              <a:path w="51014" h="4978" fill="none" extrusionOk="0">
                <a:moveTo>
                  <a:pt x="1" y="3301"/>
                </a:moveTo>
                <a:lnTo>
                  <a:pt x="7560" y="3301"/>
                </a:lnTo>
                <a:lnTo>
                  <a:pt x="10860" y="1"/>
                </a:lnTo>
                <a:lnTo>
                  <a:pt x="29697" y="1"/>
                </a:lnTo>
                <a:lnTo>
                  <a:pt x="34677" y="4978"/>
                </a:lnTo>
                <a:lnTo>
                  <a:pt x="51014" y="49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defTabSz="914378"/>
            <a:endParaRPr/>
          </a:p>
        </p:txBody>
      </p:sp>
      <p:sp>
        <p:nvSpPr>
          <p:cNvPr id="430" name="Google Shape;430;p42"/>
          <p:cNvSpPr/>
          <p:nvPr/>
        </p:nvSpPr>
        <p:spPr>
          <a:xfrm flipH="1">
            <a:off x="-594013" y="4492824"/>
            <a:ext cx="5349365" cy="449396"/>
          </a:xfrm>
          <a:custGeom>
            <a:avLst/>
            <a:gdLst/>
            <a:ahLst/>
            <a:cxnLst/>
            <a:rect l="l" t="t" r="r" b="b"/>
            <a:pathLst>
              <a:path w="56278" h="4728" fill="none" extrusionOk="0">
                <a:moveTo>
                  <a:pt x="0" y="4727"/>
                </a:moveTo>
                <a:lnTo>
                  <a:pt x="25536" y="4727"/>
                </a:lnTo>
                <a:lnTo>
                  <a:pt x="30262" y="1"/>
                </a:lnTo>
                <a:lnTo>
                  <a:pt x="56277" y="1"/>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defTabSz="914378"/>
            <a:endParaRPr/>
          </a:p>
        </p:txBody>
      </p:sp>
      <p:sp>
        <p:nvSpPr>
          <p:cNvPr id="2" name="Google Shape;425;p42">
            <a:extLst>
              <a:ext uri="{FF2B5EF4-FFF2-40B4-BE49-F238E27FC236}">
                <a16:creationId xmlns:a16="http://schemas.microsoft.com/office/drawing/2014/main" id="{6AD515A3-6EE5-A5A2-B165-99A51FDF88B7}"/>
              </a:ext>
            </a:extLst>
          </p:cNvPr>
          <p:cNvSpPr txBox="1">
            <a:spLocks/>
          </p:cNvSpPr>
          <p:nvPr/>
        </p:nvSpPr>
        <p:spPr>
          <a:xfrm>
            <a:off x="5163671" y="3919596"/>
            <a:ext cx="4560595" cy="6766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Cambay"/>
              <a:buNone/>
              <a:defRPr sz="6000" b="1" i="0" u="none" strike="noStrike" cap="none">
                <a:solidFill>
                  <a:schemeClr val="lt2"/>
                </a:solidFill>
                <a:latin typeface="Cambay"/>
                <a:ea typeface="Cambay"/>
                <a:cs typeface="Cambay"/>
                <a:sym typeface="Cambay"/>
              </a:defRPr>
            </a:lvl1pPr>
            <a:lvl2pPr marR="0" lvl="1" algn="ctr" rtl="0">
              <a:lnSpc>
                <a:spcPct val="100000"/>
              </a:lnSpc>
              <a:spcBef>
                <a:spcPts val="0"/>
              </a:spcBef>
              <a:spcAft>
                <a:spcPts val="0"/>
              </a:spcAft>
              <a:buClr>
                <a:schemeClr val="dk1"/>
              </a:buClr>
              <a:buSzPts val="3600"/>
              <a:buFont typeface="Cambay"/>
              <a:buNone/>
              <a:defRPr sz="4800" b="1" i="0" u="none" strike="noStrike" cap="none">
                <a:solidFill>
                  <a:schemeClr val="dk1"/>
                </a:solidFill>
                <a:latin typeface="Cambay"/>
                <a:ea typeface="Cambay"/>
                <a:cs typeface="Cambay"/>
                <a:sym typeface="Cambay"/>
              </a:defRPr>
            </a:lvl2pPr>
            <a:lvl3pPr marR="0" lvl="2" algn="ctr" rtl="0">
              <a:lnSpc>
                <a:spcPct val="100000"/>
              </a:lnSpc>
              <a:spcBef>
                <a:spcPts val="0"/>
              </a:spcBef>
              <a:spcAft>
                <a:spcPts val="0"/>
              </a:spcAft>
              <a:buClr>
                <a:schemeClr val="dk1"/>
              </a:buClr>
              <a:buSzPts val="3600"/>
              <a:buFont typeface="Cambay"/>
              <a:buNone/>
              <a:defRPr sz="4800" b="1" i="0" u="none" strike="noStrike" cap="none">
                <a:solidFill>
                  <a:schemeClr val="dk1"/>
                </a:solidFill>
                <a:latin typeface="Cambay"/>
                <a:ea typeface="Cambay"/>
                <a:cs typeface="Cambay"/>
                <a:sym typeface="Cambay"/>
              </a:defRPr>
            </a:lvl3pPr>
            <a:lvl4pPr marR="0" lvl="3" algn="ctr" rtl="0">
              <a:lnSpc>
                <a:spcPct val="100000"/>
              </a:lnSpc>
              <a:spcBef>
                <a:spcPts val="0"/>
              </a:spcBef>
              <a:spcAft>
                <a:spcPts val="0"/>
              </a:spcAft>
              <a:buClr>
                <a:schemeClr val="dk1"/>
              </a:buClr>
              <a:buSzPts val="3600"/>
              <a:buFont typeface="Cambay"/>
              <a:buNone/>
              <a:defRPr sz="4800" b="1" i="0" u="none" strike="noStrike" cap="none">
                <a:solidFill>
                  <a:schemeClr val="dk1"/>
                </a:solidFill>
                <a:latin typeface="Cambay"/>
                <a:ea typeface="Cambay"/>
                <a:cs typeface="Cambay"/>
                <a:sym typeface="Cambay"/>
              </a:defRPr>
            </a:lvl4pPr>
            <a:lvl5pPr marR="0" lvl="4" algn="ctr" rtl="0">
              <a:lnSpc>
                <a:spcPct val="100000"/>
              </a:lnSpc>
              <a:spcBef>
                <a:spcPts val="0"/>
              </a:spcBef>
              <a:spcAft>
                <a:spcPts val="0"/>
              </a:spcAft>
              <a:buClr>
                <a:schemeClr val="dk1"/>
              </a:buClr>
              <a:buSzPts val="3600"/>
              <a:buFont typeface="Cambay"/>
              <a:buNone/>
              <a:defRPr sz="4800" b="1" i="0" u="none" strike="noStrike" cap="none">
                <a:solidFill>
                  <a:schemeClr val="dk1"/>
                </a:solidFill>
                <a:latin typeface="Cambay"/>
                <a:ea typeface="Cambay"/>
                <a:cs typeface="Cambay"/>
                <a:sym typeface="Cambay"/>
              </a:defRPr>
            </a:lvl5pPr>
            <a:lvl6pPr marR="0" lvl="5" algn="ctr" rtl="0">
              <a:lnSpc>
                <a:spcPct val="100000"/>
              </a:lnSpc>
              <a:spcBef>
                <a:spcPts val="0"/>
              </a:spcBef>
              <a:spcAft>
                <a:spcPts val="0"/>
              </a:spcAft>
              <a:buClr>
                <a:schemeClr val="dk1"/>
              </a:buClr>
              <a:buSzPts val="3600"/>
              <a:buFont typeface="Cambay"/>
              <a:buNone/>
              <a:defRPr sz="4800" b="1" i="0" u="none" strike="noStrike" cap="none">
                <a:solidFill>
                  <a:schemeClr val="dk1"/>
                </a:solidFill>
                <a:latin typeface="Cambay"/>
                <a:ea typeface="Cambay"/>
                <a:cs typeface="Cambay"/>
                <a:sym typeface="Cambay"/>
              </a:defRPr>
            </a:lvl6pPr>
            <a:lvl7pPr marR="0" lvl="6" algn="ctr" rtl="0">
              <a:lnSpc>
                <a:spcPct val="100000"/>
              </a:lnSpc>
              <a:spcBef>
                <a:spcPts val="0"/>
              </a:spcBef>
              <a:spcAft>
                <a:spcPts val="0"/>
              </a:spcAft>
              <a:buClr>
                <a:schemeClr val="dk1"/>
              </a:buClr>
              <a:buSzPts val="3600"/>
              <a:buFont typeface="Cambay"/>
              <a:buNone/>
              <a:defRPr sz="4800" b="1" i="0" u="none" strike="noStrike" cap="none">
                <a:solidFill>
                  <a:schemeClr val="dk1"/>
                </a:solidFill>
                <a:latin typeface="Cambay"/>
                <a:ea typeface="Cambay"/>
                <a:cs typeface="Cambay"/>
                <a:sym typeface="Cambay"/>
              </a:defRPr>
            </a:lvl7pPr>
            <a:lvl8pPr marR="0" lvl="7" algn="ctr" rtl="0">
              <a:lnSpc>
                <a:spcPct val="100000"/>
              </a:lnSpc>
              <a:spcBef>
                <a:spcPts val="0"/>
              </a:spcBef>
              <a:spcAft>
                <a:spcPts val="0"/>
              </a:spcAft>
              <a:buClr>
                <a:schemeClr val="dk1"/>
              </a:buClr>
              <a:buSzPts val="3600"/>
              <a:buFont typeface="Cambay"/>
              <a:buNone/>
              <a:defRPr sz="4800" b="1" i="0" u="none" strike="noStrike" cap="none">
                <a:solidFill>
                  <a:schemeClr val="dk1"/>
                </a:solidFill>
                <a:latin typeface="Cambay"/>
                <a:ea typeface="Cambay"/>
                <a:cs typeface="Cambay"/>
                <a:sym typeface="Cambay"/>
              </a:defRPr>
            </a:lvl8pPr>
            <a:lvl9pPr marR="0" lvl="8" algn="ctr" rtl="0">
              <a:lnSpc>
                <a:spcPct val="100000"/>
              </a:lnSpc>
              <a:spcBef>
                <a:spcPts val="0"/>
              </a:spcBef>
              <a:spcAft>
                <a:spcPts val="0"/>
              </a:spcAft>
              <a:buClr>
                <a:schemeClr val="dk1"/>
              </a:buClr>
              <a:buSzPts val="3600"/>
              <a:buFont typeface="Cambay"/>
              <a:buNone/>
              <a:defRPr sz="4800" b="1" i="0" u="none" strike="noStrike" cap="none">
                <a:solidFill>
                  <a:schemeClr val="dk1"/>
                </a:solidFill>
                <a:latin typeface="Cambay"/>
                <a:ea typeface="Cambay"/>
                <a:cs typeface="Cambay"/>
                <a:sym typeface="Cambay"/>
              </a:defRPr>
            </a:lvl9pPr>
          </a:lstStyle>
          <a:p>
            <a:pPr>
              <a:spcAft>
                <a:spcPts val="1600"/>
              </a:spcAft>
              <a:buSzPts val="1100"/>
            </a:pPr>
            <a:r>
              <a:rPr lang="en-GB" sz="2400" dirty="0"/>
              <a:t>STM32F103C6 (bluebill)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300" dirty="0"/>
              <a:t>Bare Metal Programming</a:t>
            </a:r>
          </a:p>
        </p:txBody>
      </p:sp>
      <p:sp>
        <p:nvSpPr>
          <p:cNvPr id="461" name="Google Shape;461;p45"/>
          <p:cNvSpPr txBox="1">
            <a:spLocks noGrp="1"/>
          </p:cNvSpPr>
          <p:nvPr>
            <p:ph type="subTitle" idx="1"/>
          </p:nvPr>
        </p:nvSpPr>
        <p:spPr>
          <a:xfrm>
            <a:off x="3650592" y="1729167"/>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UART </a:t>
            </a:r>
            <a:endParaRPr dirty="0"/>
          </a:p>
        </p:txBody>
      </p:sp>
      <p:sp>
        <p:nvSpPr>
          <p:cNvPr id="462" name="Google Shape;462;p45"/>
          <p:cNvSpPr txBox="1">
            <a:spLocks noGrp="1"/>
          </p:cNvSpPr>
          <p:nvPr>
            <p:ph type="subTitle" idx="2"/>
          </p:nvPr>
        </p:nvSpPr>
        <p:spPr>
          <a:xfrm>
            <a:off x="3650593" y="2052569"/>
            <a:ext cx="2597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Universal Asynchronous Receiver-Transmitter</a:t>
            </a:r>
          </a:p>
        </p:txBody>
      </p:sp>
      <p:sp>
        <p:nvSpPr>
          <p:cNvPr id="463" name="Google Shape;463;p45"/>
          <p:cNvSpPr txBox="1">
            <a:spLocks noGrp="1"/>
          </p:cNvSpPr>
          <p:nvPr>
            <p:ph type="subTitle" idx="3"/>
          </p:nvPr>
        </p:nvSpPr>
        <p:spPr>
          <a:xfrm>
            <a:off x="2337261" y="3092511"/>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GPS</a:t>
            </a:r>
            <a:endParaRPr dirty="0"/>
          </a:p>
        </p:txBody>
      </p:sp>
      <p:sp>
        <p:nvSpPr>
          <p:cNvPr id="464" name="Google Shape;464;p45"/>
          <p:cNvSpPr txBox="1">
            <a:spLocks noGrp="1"/>
          </p:cNvSpPr>
          <p:nvPr>
            <p:ph type="subTitle" idx="4"/>
          </p:nvPr>
        </p:nvSpPr>
        <p:spPr>
          <a:xfrm>
            <a:off x="2337261" y="3608358"/>
            <a:ext cx="2597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Global Positioning System</a:t>
            </a:r>
            <a:endParaRPr dirty="0"/>
          </a:p>
        </p:txBody>
      </p:sp>
      <p:sp>
        <p:nvSpPr>
          <p:cNvPr id="465" name="Google Shape;465;p45"/>
          <p:cNvSpPr txBox="1">
            <a:spLocks noGrp="1"/>
          </p:cNvSpPr>
          <p:nvPr>
            <p:ph type="subTitle" idx="5"/>
          </p:nvPr>
        </p:nvSpPr>
        <p:spPr>
          <a:xfrm>
            <a:off x="5945296" y="3092511"/>
            <a:ext cx="25977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GSM</a:t>
            </a:r>
            <a:endParaRPr dirty="0"/>
          </a:p>
        </p:txBody>
      </p:sp>
      <p:sp>
        <p:nvSpPr>
          <p:cNvPr id="466" name="Google Shape;466;p45"/>
          <p:cNvSpPr txBox="1">
            <a:spLocks noGrp="1"/>
          </p:cNvSpPr>
          <p:nvPr>
            <p:ph type="subTitle" idx="6"/>
          </p:nvPr>
        </p:nvSpPr>
        <p:spPr>
          <a:xfrm>
            <a:off x="5935618" y="3452965"/>
            <a:ext cx="25977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Global System for Mobile Communications</a:t>
            </a:r>
            <a:endParaRPr dirty="0"/>
          </a:p>
        </p:txBody>
      </p:sp>
      <p:grpSp>
        <p:nvGrpSpPr>
          <p:cNvPr id="469" name="Google Shape;469;p45"/>
          <p:cNvGrpSpPr/>
          <p:nvPr/>
        </p:nvGrpSpPr>
        <p:grpSpPr>
          <a:xfrm>
            <a:off x="2939830" y="1910973"/>
            <a:ext cx="518267" cy="427246"/>
            <a:chOff x="1190625" y="696425"/>
            <a:chExt cx="5219200" cy="4302575"/>
          </a:xfrm>
        </p:grpSpPr>
        <p:sp>
          <p:nvSpPr>
            <p:cNvPr id="470" name="Google Shape;470;p45"/>
            <p:cNvSpPr/>
            <p:nvPr/>
          </p:nvSpPr>
          <p:spPr>
            <a:xfrm>
              <a:off x="2678900" y="2858300"/>
              <a:ext cx="2242625" cy="458325"/>
            </a:xfrm>
            <a:custGeom>
              <a:avLst/>
              <a:gdLst/>
              <a:ahLst/>
              <a:cxnLst/>
              <a:rect l="l" t="t" r="r" b="b"/>
              <a:pathLst>
                <a:path w="89705" h="18333" extrusionOk="0">
                  <a:moveTo>
                    <a:pt x="0" y="1"/>
                  </a:moveTo>
                  <a:lnTo>
                    <a:pt x="10569" y="18333"/>
                  </a:lnTo>
                  <a:lnTo>
                    <a:pt x="79136" y="18333"/>
                  </a:lnTo>
                  <a:lnTo>
                    <a:pt x="89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5010400" y="2858300"/>
              <a:ext cx="1399425" cy="458325"/>
            </a:xfrm>
            <a:custGeom>
              <a:avLst/>
              <a:gdLst/>
              <a:ahLst/>
              <a:cxnLst/>
              <a:rect l="l" t="t" r="r" b="b"/>
              <a:pathLst>
                <a:path w="55977" h="18333" extrusionOk="0">
                  <a:moveTo>
                    <a:pt x="10569" y="1"/>
                  </a:moveTo>
                  <a:lnTo>
                    <a:pt x="0" y="18333"/>
                  </a:lnTo>
                  <a:lnTo>
                    <a:pt x="55976" y="18333"/>
                  </a:lnTo>
                  <a:lnTo>
                    <a:pt x="55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1255025" y="696425"/>
              <a:ext cx="5090375" cy="1856100"/>
            </a:xfrm>
            <a:custGeom>
              <a:avLst/>
              <a:gdLst/>
              <a:ahLst/>
              <a:cxnLst/>
              <a:rect l="l" t="t" r="r" b="b"/>
              <a:pathLst>
                <a:path w="203615" h="74244" extrusionOk="0">
                  <a:moveTo>
                    <a:pt x="60478" y="0"/>
                  </a:moveTo>
                  <a:cubicBezTo>
                    <a:pt x="49583" y="0"/>
                    <a:pt x="39438" y="5872"/>
                    <a:pt x="33991" y="15332"/>
                  </a:cubicBezTo>
                  <a:lnTo>
                    <a:pt x="1" y="74243"/>
                  </a:lnTo>
                  <a:lnTo>
                    <a:pt x="203614" y="74243"/>
                  </a:lnTo>
                  <a:lnTo>
                    <a:pt x="169624" y="15332"/>
                  </a:lnTo>
                  <a:cubicBezTo>
                    <a:pt x="164177" y="5872"/>
                    <a:pt x="154032" y="0"/>
                    <a:pt x="143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a:off x="5034050" y="4234050"/>
              <a:ext cx="1375775" cy="764950"/>
            </a:xfrm>
            <a:custGeom>
              <a:avLst/>
              <a:gdLst/>
              <a:ahLst/>
              <a:cxnLst/>
              <a:rect l="l" t="t" r="r" b="b"/>
              <a:pathLst>
                <a:path w="55031" h="30598" extrusionOk="0">
                  <a:moveTo>
                    <a:pt x="0" y="0"/>
                  </a:moveTo>
                  <a:lnTo>
                    <a:pt x="0" y="30598"/>
                  </a:lnTo>
                  <a:lnTo>
                    <a:pt x="55030" y="30598"/>
                  </a:lnTo>
                  <a:lnTo>
                    <a:pt x="550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1190625" y="3622425"/>
              <a:ext cx="5219200" cy="305825"/>
            </a:xfrm>
            <a:custGeom>
              <a:avLst/>
              <a:gdLst/>
              <a:ahLst/>
              <a:cxnLst/>
              <a:rect l="l" t="t" r="r" b="b"/>
              <a:pathLst>
                <a:path w="208768" h="12233" extrusionOk="0">
                  <a:moveTo>
                    <a:pt x="0" y="0"/>
                  </a:moveTo>
                  <a:lnTo>
                    <a:pt x="0" y="12233"/>
                  </a:lnTo>
                  <a:lnTo>
                    <a:pt x="208767" y="12233"/>
                  </a:lnTo>
                  <a:lnTo>
                    <a:pt x="208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1190625" y="4234050"/>
              <a:ext cx="1376575" cy="764950"/>
            </a:xfrm>
            <a:custGeom>
              <a:avLst/>
              <a:gdLst/>
              <a:ahLst/>
              <a:cxnLst/>
              <a:rect l="l" t="t" r="r" b="b"/>
              <a:pathLst>
                <a:path w="55063" h="30598" extrusionOk="0">
                  <a:moveTo>
                    <a:pt x="0" y="0"/>
                  </a:moveTo>
                  <a:lnTo>
                    <a:pt x="0" y="30598"/>
                  </a:lnTo>
                  <a:lnTo>
                    <a:pt x="55062" y="30598"/>
                  </a:lnTo>
                  <a:lnTo>
                    <a:pt x="55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1190625" y="2858300"/>
              <a:ext cx="1399400" cy="458325"/>
            </a:xfrm>
            <a:custGeom>
              <a:avLst/>
              <a:gdLst/>
              <a:ahLst/>
              <a:cxnLst/>
              <a:rect l="l" t="t" r="r" b="b"/>
              <a:pathLst>
                <a:path w="55976" h="18333" extrusionOk="0">
                  <a:moveTo>
                    <a:pt x="0" y="1"/>
                  </a:moveTo>
                  <a:lnTo>
                    <a:pt x="0" y="18333"/>
                  </a:lnTo>
                  <a:lnTo>
                    <a:pt x="55976" y="18333"/>
                  </a:lnTo>
                  <a:lnTo>
                    <a:pt x="45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4030;p96">
            <a:extLst>
              <a:ext uri="{FF2B5EF4-FFF2-40B4-BE49-F238E27FC236}">
                <a16:creationId xmlns:a16="http://schemas.microsoft.com/office/drawing/2014/main" id="{46B23797-DB5E-2248-C226-AEB5E15BD42B}"/>
              </a:ext>
            </a:extLst>
          </p:cNvPr>
          <p:cNvGrpSpPr/>
          <p:nvPr/>
        </p:nvGrpSpPr>
        <p:grpSpPr>
          <a:xfrm>
            <a:off x="1629613" y="3502611"/>
            <a:ext cx="587871" cy="512373"/>
            <a:chOff x="6000100" y="3076250"/>
            <a:chExt cx="587871" cy="512373"/>
          </a:xfrm>
        </p:grpSpPr>
        <p:sp>
          <p:nvSpPr>
            <p:cNvPr id="8" name="Google Shape;4031;p96">
              <a:extLst>
                <a:ext uri="{FF2B5EF4-FFF2-40B4-BE49-F238E27FC236}">
                  <a16:creationId xmlns:a16="http://schemas.microsoft.com/office/drawing/2014/main" id="{BD7D95D2-6030-537D-A36A-E9FC66AE77E3}"/>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4032;p96">
              <a:extLst>
                <a:ext uri="{FF2B5EF4-FFF2-40B4-BE49-F238E27FC236}">
                  <a16:creationId xmlns:a16="http://schemas.microsoft.com/office/drawing/2014/main" id="{B8D0CF1F-1D36-7CCE-AB75-9CDAE563C0BE}"/>
                </a:ext>
              </a:extLst>
            </p:cNvPr>
            <p:cNvGrpSpPr/>
            <p:nvPr/>
          </p:nvGrpSpPr>
          <p:grpSpPr>
            <a:xfrm>
              <a:off x="6031360" y="3076713"/>
              <a:ext cx="539107" cy="480965"/>
              <a:chOff x="6031360" y="3076713"/>
              <a:chExt cx="539107" cy="480965"/>
            </a:xfrm>
          </p:grpSpPr>
          <p:sp>
            <p:nvSpPr>
              <p:cNvPr id="10" name="Google Shape;4033;p96">
                <a:extLst>
                  <a:ext uri="{FF2B5EF4-FFF2-40B4-BE49-F238E27FC236}">
                    <a16:creationId xmlns:a16="http://schemas.microsoft.com/office/drawing/2014/main" id="{A15915C6-43DE-DFA9-008D-A18255DFCF98}"/>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34;p96">
                <a:extLst>
                  <a:ext uri="{FF2B5EF4-FFF2-40B4-BE49-F238E27FC236}">
                    <a16:creationId xmlns:a16="http://schemas.microsoft.com/office/drawing/2014/main" id="{6832E85F-8CFF-E945-3034-1AE1AC5474DA}"/>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35;p96">
                <a:extLst>
                  <a:ext uri="{FF2B5EF4-FFF2-40B4-BE49-F238E27FC236}">
                    <a16:creationId xmlns:a16="http://schemas.microsoft.com/office/drawing/2014/main" id="{DB25D632-B3C9-587D-98D6-FFDAB10EB281}"/>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36;p96">
                <a:extLst>
                  <a:ext uri="{FF2B5EF4-FFF2-40B4-BE49-F238E27FC236}">
                    <a16:creationId xmlns:a16="http://schemas.microsoft.com/office/drawing/2014/main" id="{99171AD5-CD16-7C14-5EC6-A077B61EA3CF}"/>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37;p96">
                <a:extLst>
                  <a:ext uri="{FF2B5EF4-FFF2-40B4-BE49-F238E27FC236}">
                    <a16:creationId xmlns:a16="http://schemas.microsoft.com/office/drawing/2014/main" id="{E8378AA2-1F7A-A5A4-8266-16AAE756C85E}"/>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38;p96">
                <a:extLst>
                  <a:ext uri="{FF2B5EF4-FFF2-40B4-BE49-F238E27FC236}">
                    <a16:creationId xmlns:a16="http://schemas.microsoft.com/office/drawing/2014/main" id="{D9CCD1FF-E831-48E6-0554-03B95F8319FB}"/>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39;p96">
                <a:extLst>
                  <a:ext uri="{FF2B5EF4-FFF2-40B4-BE49-F238E27FC236}">
                    <a16:creationId xmlns:a16="http://schemas.microsoft.com/office/drawing/2014/main" id="{4442A344-324B-5958-AE85-9F55BEA32F87}"/>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 name="Google Shape;4029;p96">
            <a:extLst>
              <a:ext uri="{FF2B5EF4-FFF2-40B4-BE49-F238E27FC236}">
                <a16:creationId xmlns:a16="http://schemas.microsoft.com/office/drawing/2014/main" id="{1C1E2AC0-86CC-BF2C-D3D6-E26329B06C67}"/>
              </a:ext>
            </a:extLst>
          </p:cNvPr>
          <p:cNvSpPr/>
          <p:nvPr/>
        </p:nvSpPr>
        <p:spPr>
          <a:xfrm flipH="1">
            <a:off x="1838575" y="3339946"/>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oogle Shape;6956;p104">
            <a:extLst>
              <a:ext uri="{FF2B5EF4-FFF2-40B4-BE49-F238E27FC236}">
                <a16:creationId xmlns:a16="http://schemas.microsoft.com/office/drawing/2014/main" id="{BB6EA6FF-5E16-299F-5957-8789A2FBB1B7}"/>
              </a:ext>
            </a:extLst>
          </p:cNvPr>
          <p:cNvGrpSpPr/>
          <p:nvPr/>
        </p:nvGrpSpPr>
        <p:grpSpPr>
          <a:xfrm>
            <a:off x="5462195" y="3484383"/>
            <a:ext cx="353645" cy="353888"/>
            <a:chOff x="-35839800" y="3561025"/>
            <a:chExt cx="291450" cy="291650"/>
          </a:xfrm>
          <a:solidFill>
            <a:schemeClr val="tx1"/>
          </a:solidFill>
        </p:grpSpPr>
        <p:sp>
          <p:nvSpPr>
            <p:cNvPr id="18" name="Google Shape;6957;p104">
              <a:extLst>
                <a:ext uri="{FF2B5EF4-FFF2-40B4-BE49-F238E27FC236}">
                  <a16:creationId xmlns:a16="http://schemas.microsoft.com/office/drawing/2014/main" id="{EF8A3928-C039-CEFE-7921-E52A29A4A28D}"/>
                </a:ext>
              </a:extLst>
            </p:cNvPr>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58;p104">
              <a:extLst>
                <a:ext uri="{FF2B5EF4-FFF2-40B4-BE49-F238E27FC236}">
                  <a16:creationId xmlns:a16="http://schemas.microsoft.com/office/drawing/2014/main" id="{FB6350D5-63C6-FF46-900D-ADBF8CE377EE}"/>
                </a:ext>
              </a:extLst>
            </p:cNvPr>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59;p104">
              <a:extLst>
                <a:ext uri="{FF2B5EF4-FFF2-40B4-BE49-F238E27FC236}">
                  <a16:creationId xmlns:a16="http://schemas.microsoft.com/office/drawing/2014/main" id="{A272D4C7-85C2-CF51-6C68-04809653D64A}"/>
                </a:ext>
              </a:extLst>
            </p:cNvPr>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60;p104">
              <a:extLst>
                <a:ext uri="{FF2B5EF4-FFF2-40B4-BE49-F238E27FC236}">
                  <a16:creationId xmlns:a16="http://schemas.microsoft.com/office/drawing/2014/main" id="{453C66E5-88BC-BF67-F226-45797646D8E9}"/>
                </a:ext>
              </a:extLst>
            </p:cNvPr>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61;p104">
              <a:extLst>
                <a:ext uri="{FF2B5EF4-FFF2-40B4-BE49-F238E27FC236}">
                  <a16:creationId xmlns:a16="http://schemas.microsoft.com/office/drawing/2014/main" id="{2618B59D-29CF-A252-A6B7-2EF5AACA80DA}"/>
                </a:ext>
              </a:extLst>
            </p:cNvPr>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62;p104">
              <a:extLst>
                <a:ext uri="{FF2B5EF4-FFF2-40B4-BE49-F238E27FC236}">
                  <a16:creationId xmlns:a16="http://schemas.microsoft.com/office/drawing/2014/main" id="{BEF44D5C-2CBC-E06C-CEAF-6F05486AC894}"/>
                </a:ext>
              </a:extLst>
            </p:cNvPr>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63;p104">
              <a:extLst>
                <a:ext uri="{FF2B5EF4-FFF2-40B4-BE49-F238E27FC236}">
                  <a16:creationId xmlns:a16="http://schemas.microsoft.com/office/drawing/2014/main" id="{02AF1A1A-2482-63DA-C995-9CA5B6D8BCD6}"/>
                </a:ext>
              </a:extLst>
            </p:cNvPr>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65;p45">
            <a:extLst>
              <a:ext uri="{FF2B5EF4-FFF2-40B4-BE49-F238E27FC236}">
                <a16:creationId xmlns:a16="http://schemas.microsoft.com/office/drawing/2014/main" id="{59999B49-32AA-F79C-DA5C-E3EA69F15F03}"/>
              </a:ext>
            </a:extLst>
          </p:cNvPr>
          <p:cNvSpPr txBox="1">
            <a:spLocks/>
          </p:cNvSpPr>
          <p:nvPr/>
        </p:nvSpPr>
        <p:spPr>
          <a:xfrm>
            <a:off x="13943236" y="1890234"/>
            <a:ext cx="2597700"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r>
              <a:rPr lang="en-GB" dirty="0"/>
              <a:t>GSM</a:t>
            </a:r>
          </a:p>
        </p:txBody>
      </p:sp>
      <p:sp>
        <p:nvSpPr>
          <p:cNvPr id="3" name="Google Shape;466;p45">
            <a:extLst>
              <a:ext uri="{FF2B5EF4-FFF2-40B4-BE49-F238E27FC236}">
                <a16:creationId xmlns:a16="http://schemas.microsoft.com/office/drawing/2014/main" id="{E486F4BE-FA94-5A1F-25BC-44124A178644}"/>
              </a:ext>
            </a:extLst>
          </p:cNvPr>
          <p:cNvSpPr txBox="1">
            <a:spLocks/>
          </p:cNvSpPr>
          <p:nvPr/>
        </p:nvSpPr>
        <p:spPr>
          <a:xfrm>
            <a:off x="13933558" y="2250688"/>
            <a:ext cx="25977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l"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GB" dirty="0"/>
              <a:t>Global System for Mobile Communications</a:t>
            </a:r>
          </a:p>
        </p:txBody>
      </p:sp>
      <p:grpSp>
        <p:nvGrpSpPr>
          <p:cNvPr id="4" name="Google Shape;6956;p104">
            <a:extLst>
              <a:ext uri="{FF2B5EF4-FFF2-40B4-BE49-F238E27FC236}">
                <a16:creationId xmlns:a16="http://schemas.microsoft.com/office/drawing/2014/main" id="{00154639-9B6A-7D52-718A-638BD71D6C12}"/>
              </a:ext>
            </a:extLst>
          </p:cNvPr>
          <p:cNvGrpSpPr/>
          <p:nvPr/>
        </p:nvGrpSpPr>
        <p:grpSpPr>
          <a:xfrm>
            <a:off x="13460135" y="2282106"/>
            <a:ext cx="353645" cy="353888"/>
            <a:chOff x="-35839800" y="3561025"/>
            <a:chExt cx="291450" cy="291650"/>
          </a:xfrm>
          <a:solidFill>
            <a:schemeClr val="tx1"/>
          </a:solidFill>
        </p:grpSpPr>
        <p:sp>
          <p:nvSpPr>
            <p:cNvPr id="5" name="Google Shape;6957;p104">
              <a:extLst>
                <a:ext uri="{FF2B5EF4-FFF2-40B4-BE49-F238E27FC236}">
                  <a16:creationId xmlns:a16="http://schemas.microsoft.com/office/drawing/2014/main" id="{37C9D3E4-0ED8-261F-8267-445947407377}"/>
                </a:ext>
              </a:extLst>
            </p:cNvPr>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58;p104">
              <a:extLst>
                <a:ext uri="{FF2B5EF4-FFF2-40B4-BE49-F238E27FC236}">
                  <a16:creationId xmlns:a16="http://schemas.microsoft.com/office/drawing/2014/main" id="{89214F93-79CB-7295-A561-3B83BE3ADCBF}"/>
                </a:ext>
              </a:extLst>
            </p:cNvPr>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59;p104">
              <a:extLst>
                <a:ext uri="{FF2B5EF4-FFF2-40B4-BE49-F238E27FC236}">
                  <a16:creationId xmlns:a16="http://schemas.microsoft.com/office/drawing/2014/main" id="{1F2D5EC6-734D-EAAE-E486-A35E65F2449C}"/>
                </a:ext>
              </a:extLst>
            </p:cNvPr>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960;p104">
              <a:extLst>
                <a:ext uri="{FF2B5EF4-FFF2-40B4-BE49-F238E27FC236}">
                  <a16:creationId xmlns:a16="http://schemas.microsoft.com/office/drawing/2014/main" id="{A0784597-A27C-7677-BEA3-3B540518BEA7}"/>
                </a:ext>
              </a:extLst>
            </p:cNvPr>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61;p104">
              <a:extLst>
                <a:ext uri="{FF2B5EF4-FFF2-40B4-BE49-F238E27FC236}">
                  <a16:creationId xmlns:a16="http://schemas.microsoft.com/office/drawing/2014/main" id="{4431FA58-0AF9-416E-2B73-FA216F7A411D}"/>
                </a:ext>
              </a:extLst>
            </p:cNvPr>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62;p104">
              <a:extLst>
                <a:ext uri="{FF2B5EF4-FFF2-40B4-BE49-F238E27FC236}">
                  <a16:creationId xmlns:a16="http://schemas.microsoft.com/office/drawing/2014/main" id="{9FC5B8CF-19DD-3B48-6CE0-1DC4F9269F8A}"/>
                </a:ext>
              </a:extLst>
            </p:cNvPr>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63;p104">
              <a:extLst>
                <a:ext uri="{FF2B5EF4-FFF2-40B4-BE49-F238E27FC236}">
                  <a16:creationId xmlns:a16="http://schemas.microsoft.com/office/drawing/2014/main" id="{7DEB7E28-1418-92F1-8B5B-D7D3E8E3BB1D}"/>
                </a:ext>
              </a:extLst>
            </p:cNvPr>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UART </a:t>
            </a:r>
            <a:br>
              <a:rPr lang="en-GB" dirty="0"/>
            </a:br>
            <a:endParaRPr dirty="0"/>
          </a:p>
        </p:txBody>
      </p:sp>
      <p:grpSp>
        <p:nvGrpSpPr>
          <p:cNvPr id="3" name="Google Shape;469;p45">
            <a:extLst>
              <a:ext uri="{FF2B5EF4-FFF2-40B4-BE49-F238E27FC236}">
                <a16:creationId xmlns:a16="http://schemas.microsoft.com/office/drawing/2014/main" id="{207B505B-805B-3947-F9F8-7B7DC4CD4D1B}"/>
              </a:ext>
            </a:extLst>
          </p:cNvPr>
          <p:cNvGrpSpPr/>
          <p:nvPr/>
        </p:nvGrpSpPr>
        <p:grpSpPr>
          <a:xfrm>
            <a:off x="196246" y="521225"/>
            <a:ext cx="518267" cy="427246"/>
            <a:chOff x="1190625" y="696425"/>
            <a:chExt cx="5219200" cy="4302575"/>
          </a:xfrm>
        </p:grpSpPr>
        <p:sp>
          <p:nvSpPr>
            <p:cNvPr id="4" name="Google Shape;470;p45">
              <a:extLst>
                <a:ext uri="{FF2B5EF4-FFF2-40B4-BE49-F238E27FC236}">
                  <a16:creationId xmlns:a16="http://schemas.microsoft.com/office/drawing/2014/main" id="{E428BB52-E601-60A4-DE84-5E4A5FE90884}"/>
                </a:ext>
              </a:extLst>
            </p:cNvPr>
            <p:cNvSpPr/>
            <p:nvPr/>
          </p:nvSpPr>
          <p:spPr>
            <a:xfrm>
              <a:off x="2678900" y="2858300"/>
              <a:ext cx="2242625" cy="458325"/>
            </a:xfrm>
            <a:custGeom>
              <a:avLst/>
              <a:gdLst/>
              <a:ahLst/>
              <a:cxnLst/>
              <a:rect l="l" t="t" r="r" b="b"/>
              <a:pathLst>
                <a:path w="89705" h="18333" extrusionOk="0">
                  <a:moveTo>
                    <a:pt x="0" y="1"/>
                  </a:moveTo>
                  <a:lnTo>
                    <a:pt x="10569" y="18333"/>
                  </a:lnTo>
                  <a:lnTo>
                    <a:pt x="79136" y="18333"/>
                  </a:lnTo>
                  <a:lnTo>
                    <a:pt x="89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1;p45">
              <a:extLst>
                <a:ext uri="{FF2B5EF4-FFF2-40B4-BE49-F238E27FC236}">
                  <a16:creationId xmlns:a16="http://schemas.microsoft.com/office/drawing/2014/main" id="{6BD61A50-88BB-51D6-12B7-7F63556CAD30}"/>
                </a:ext>
              </a:extLst>
            </p:cNvPr>
            <p:cNvSpPr/>
            <p:nvPr/>
          </p:nvSpPr>
          <p:spPr>
            <a:xfrm>
              <a:off x="5010400" y="2858300"/>
              <a:ext cx="1399425" cy="458325"/>
            </a:xfrm>
            <a:custGeom>
              <a:avLst/>
              <a:gdLst/>
              <a:ahLst/>
              <a:cxnLst/>
              <a:rect l="l" t="t" r="r" b="b"/>
              <a:pathLst>
                <a:path w="55977" h="18333" extrusionOk="0">
                  <a:moveTo>
                    <a:pt x="10569" y="1"/>
                  </a:moveTo>
                  <a:lnTo>
                    <a:pt x="0" y="18333"/>
                  </a:lnTo>
                  <a:lnTo>
                    <a:pt x="55976" y="18333"/>
                  </a:lnTo>
                  <a:lnTo>
                    <a:pt x="55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72;p45">
              <a:extLst>
                <a:ext uri="{FF2B5EF4-FFF2-40B4-BE49-F238E27FC236}">
                  <a16:creationId xmlns:a16="http://schemas.microsoft.com/office/drawing/2014/main" id="{324E5A6F-4746-0B09-F554-E6BF93F2778D}"/>
                </a:ext>
              </a:extLst>
            </p:cNvPr>
            <p:cNvSpPr/>
            <p:nvPr/>
          </p:nvSpPr>
          <p:spPr>
            <a:xfrm>
              <a:off x="1255025" y="696425"/>
              <a:ext cx="5090375" cy="1856100"/>
            </a:xfrm>
            <a:custGeom>
              <a:avLst/>
              <a:gdLst/>
              <a:ahLst/>
              <a:cxnLst/>
              <a:rect l="l" t="t" r="r" b="b"/>
              <a:pathLst>
                <a:path w="203615" h="74244" extrusionOk="0">
                  <a:moveTo>
                    <a:pt x="60478" y="0"/>
                  </a:moveTo>
                  <a:cubicBezTo>
                    <a:pt x="49583" y="0"/>
                    <a:pt x="39438" y="5872"/>
                    <a:pt x="33991" y="15332"/>
                  </a:cubicBezTo>
                  <a:lnTo>
                    <a:pt x="1" y="74243"/>
                  </a:lnTo>
                  <a:lnTo>
                    <a:pt x="203614" y="74243"/>
                  </a:lnTo>
                  <a:lnTo>
                    <a:pt x="169624" y="15332"/>
                  </a:lnTo>
                  <a:cubicBezTo>
                    <a:pt x="164177" y="5872"/>
                    <a:pt x="154032" y="0"/>
                    <a:pt x="143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3;p45">
              <a:extLst>
                <a:ext uri="{FF2B5EF4-FFF2-40B4-BE49-F238E27FC236}">
                  <a16:creationId xmlns:a16="http://schemas.microsoft.com/office/drawing/2014/main" id="{25965B41-C551-9CD9-9C77-A191C63903A2}"/>
                </a:ext>
              </a:extLst>
            </p:cNvPr>
            <p:cNvSpPr/>
            <p:nvPr/>
          </p:nvSpPr>
          <p:spPr>
            <a:xfrm>
              <a:off x="5034050" y="4234050"/>
              <a:ext cx="1375775" cy="764950"/>
            </a:xfrm>
            <a:custGeom>
              <a:avLst/>
              <a:gdLst/>
              <a:ahLst/>
              <a:cxnLst/>
              <a:rect l="l" t="t" r="r" b="b"/>
              <a:pathLst>
                <a:path w="55031" h="30598" extrusionOk="0">
                  <a:moveTo>
                    <a:pt x="0" y="0"/>
                  </a:moveTo>
                  <a:lnTo>
                    <a:pt x="0" y="30598"/>
                  </a:lnTo>
                  <a:lnTo>
                    <a:pt x="55030" y="30598"/>
                  </a:lnTo>
                  <a:lnTo>
                    <a:pt x="550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74;p45">
              <a:extLst>
                <a:ext uri="{FF2B5EF4-FFF2-40B4-BE49-F238E27FC236}">
                  <a16:creationId xmlns:a16="http://schemas.microsoft.com/office/drawing/2014/main" id="{E27EA4FD-1017-4D2F-819B-14009F20CCAA}"/>
                </a:ext>
              </a:extLst>
            </p:cNvPr>
            <p:cNvSpPr/>
            <p:nvPr/>
          </p:nvSpPr>
          <p:spPr>
            <a:xfrm>
              <a:off x="1190625" y="3622425"/>
              <a:ext cx="5219200" cy="305825"/>
            </a:xfrm>
            <a:custGeom>
              <a:avLst/>
              <a:gdLst/>
              <a:ahLst/>
              <a:cxnLst/>
              <a:rect l="l" t="t" r="r" b="b"/>
              <a:pathLst>
                <a:path w="208768" h="12233" extrusionOk="0">
                  <a:moveTo>
                    <a:pt x="0" y="0"/>
                  </a:moveTo>
                  <a:lnTo>
                    <a:pt x="0" y="12233"/>
                  </a:lnTo>
                  <a:lnTo>
                    <a:pt x="208767" y="12233"/>
                  </a:lnTo>
                  <a:lnTo>
                    <a:pt x="208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5;p45">
              <a:extLst>
                <a:ext uri="{FF2B5EF4-FFF2-40B4-BE49-F238E27FC236}">
                  <a16:creationId xmlns:a16="http://schemas.microsoft.com/office/drawing/2014/main" id="{04E15663-5C34-CEB3-C880-9BF30CEB7603}"/>
                </a:ext>
              </a:extLst>
            </p:cNvPr>
            <p:cNvSpPr/>
            <p:nvPr/>
          </p:nvSpPr>
          <p:spPr>
            <a:xfrm>
              <a:off x="1190625" y="4234050"/>
              <a:ext cx="1376575" cy="764950"/>
            </a:xfrm>
            <a:custGeom>
              <a:avLst/>
              <a:gdLst/>
              <a:ahLst/>
              <a:cxnLst/>
              <a:rect l="l" t="t" r="r" b="b"/>
              <a:pathLst>
                <a:path w="55063" h="30598" extrusionOk="0">
                  <a:moveTo>
                    <a:pt x="0" y="0"/>
                  </a:moveTo>
                  <a:lnTo>
                    <a:pt x="0" y="30598"/>
                  </a:lnTo>
                  <a:lnTo>
                    <a:pt x="55062" y="30598"/>
                  </a:lnTo>
                  <a:lnTo>
                    <a:pt x="55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76;p45">
              <a:extLst>
                <a:ext uri="{FF2B5EF4-FFF2-40B4-BE49-F238E27FC236}">
                  <a16:creationId xmlns:a16="http://schemas.microsoft.com/office/drawing/2014/main" id="{0151E5E5-77FA-86AE-6D9E-5029F9DF08A9}"/>
                </a:ext>
              </a:extLst>
            </p:cNvPr>
            <p:cNvSpPr/>
            <p:nvPr/>
          </p:nvSpPr>
          <p:spPr>
            <a:xfrm>
              <a:off x="1190625" y="2858300"/>
              <a:ext cx="1399400" cy="458325"/>
            </a:xfrm>
            <a:custGeom>
              <a:avLst/>
              <a:gdLst/>
              <a:ahLst/>
              <a:cxnLst/>
              <a:rect l="l" t="t" r="r" b="b"/>
              <a:pathLst>
                <a:path w="55976" h="18333" extrusionOk="0">
                  <a:moveTo>
                    <a:pt x="0" y="1"/>
                  </a:moveTo>
                  <a:lnTo>
                    <a:pt x="0" y="18333"/>
                  </a:lnTo>
                  <a:lnTo>
                    <a:pt x="55976" y="18333"/>
                  </a:lnTo>
                  <a:lnTo>
                    <a:pt x="45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a:extLst>
              <a:ext uri="{FF2B5EF4-FFF2-40B4-BE49-F238E27FC236}">
                <a16:creationId xmlns:a16="http://schemas.microsoft.com/office/drawing/2014/main" id="{5ED6AF4E-B4A2-2922-E132-74A7E21ACB38}"/>
              </a:ext>
            </a:extLst>
          </p:cNvPr>
          <p:cNvPicPr>
            <a:picLocks noChangeAspect="1"/>
          </p:cNvPicPr>
          <p:nvPr/>
        </p:nvPicPr>
        <p:blipFill rotWithShape="1">
          <a:blip r:embed="rId3"/>
          <a:srcRect l="5202" t="38400" r="11850" b="12640"/>
          <a:stretch/>
        </p:blipFill>
        <p:spPr>
          <a:xfrm>
            <a:off x="5054954" y="705536"/>
            <a:ext cx="3522471" cy="15804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F1E4136D-8D01-B48D-2822-807AC765244A}"/>
              </a:ext>
            </a:extLst>
          </p:cNvPr>
          <p:cNvSpPr txBox="1"/>
          <p:nvPr/>
        </p:nvSpPr>
        <p:spPr>
          <a:xfrm>
            <a:off x="196247" y="1313999"/>
            <a:ext cx="4542008" cy="2462213"/>
          </a:xfrm>
          <a:prstGeom prst="rect">
            <a:avLst/>
          </a:prstGeom>
          <a:noFill/>
        </p:spPr>
        <p:txBody>
          <a:bodyPr wrap="square" rtlCol="0">
            <a:spAutoFit/>
          </a:bodyPr>
          <a:lstStyle/>
          <a:p>
            <a:r>
              <a:rPr lang="en-US" b="1" dirty="0">
                <a:solidFill>
                  <a:schemeClr val="tx1"/>
                </a:solidFill>
              </a:rPr>
              <a:t>Communication Protocol </a:t>
            </a:r>
            <a:r>
              <a:rPr lang="en-US" dirty="0">
                <a:solidFill>
                  <a:schemeClr val="tx1"/>
                </a:solidFill>
              </a:rPr>
              <a:t>:</a:t>
            </a:r>
          </a:p>
          <a:p>
            <a:r>
              <a:rPr lang="en-US" dirty="0">
                <a:solidFill>
                  <a:schemeClr val="tx1"/>
                </a:solidFill>
              </a:rPr>
              <a:t> Used in serial communication systems.</a:t>
            </a:r>
          </a:p>
          <a:p>
            <a:r>
              <a:rPr lang="en-US" b="1" dirty="0">
                <a:solidFill>
                  <a:schemeClr val="tx1"/>
                </a:solidFill>
              </a:rPr>
              <a:t>Asynchronous Data Transmission</a:t>
            </a:r>
            <a:r>
              <a:rPr lang="en-US" dirty="0">
                <a:solidFill>
                  <a:schemeClr val="tx1"/>
                </a:solidFill>
              </a:rPr>
              <a:t>: </a:t>
            </a:r>
          </a:p>
          <a:p>
            <a:r>
              <a:rPr lang="en-US" dirty="0">
                <a:solidFill>
                  <a:schemeClr val="tx1"/>
                </a:solidFill>
              </a:rPr>
              <a:t> Operates without a shared clock signal.</a:t>
            </a:r>
          </a:p>
          <a:p>
            <a:endParaRPr lang="en-GB" dirty="0">
              <a:solidFill>
                <a:schemeClr val="tx1"/>
              </a:solidFill>
            </a:endParaRPr>
          </a:p>
          <a:p>
            <a:r>
              <a:rPr lang="en-GB" dirty="0">
                <a:solidFill>
                  <a:schemeClr val="tx1"/>
                </a:solidFill>
              </a:rPr>
              <a:t>There are </a:t>
            </a:r>
            <a:r>
              <a:rPr lang="en-GB" b="1" dirty="0">
                <a:solidFill>
                  <a:schemeClr val="tx1"/>
                </a:solidFill>
              </a:rPr>
              <a:t>four</a:t>
            </a:r>
            <a:r>
              <a:rPr lang="en-GB" dirty="0">
                <a:solidFill>
                  <a:schemeClr val="tx1"/>
                </a:solidFill>
              </a:rPr>
              <a:t> parameters to be configured:-</a:t>
            </a:r>
          </a:p>
          <a:p>
            <a:r>
              <a:rPr lang="en-GB" dirty="0">
                <a:solidFill>
                  <a:schemeClr val="tx1"/>
                </a:solidFill>
              </a:rPr>
              <a:t>1- Baud Rate</a:t>
            </a:r>
          </a:p>
          <a:p>
            <a:r>
              <a:rPr lang="en-GB" dirty="0">
                <a:solidFill>
                  <a:schemeClr val="tx1"/>
                </a:solidFill>
              </a:rPr>
              <a:t>2- Data Bits</a:t>
            </a:r>
          </a:p>
          <a:p>
            <a:r>
              <a:rPr lang="en-GB" dirty="0">
                <a:solidFill>
                  <a:schemeClr val="tx1"/>
                </a:solidFill>
              </a:rPr>
              <a:t>3- Parity</a:t>
            </a:r>
          </a:p>
          <a:p>
            <a:r>
              <a:rPr lang="en-GB" dirty="0">
                <a:solidFill>
                  <a:schemeClr val="tx1"/>
                </a:solidFill>
              </a:rPr>
              <a:t>4- Stop Bits</a:t>
            </a:r>
          </a:p>
          <a:p>
            <a:endParaRPr lang="en-GB" dirty="0">
              <a:solidFill>
                <a:schemeClr val="tx1"/>
              </a:solidFill>
            </a:endParaRPr>
          </a:p>
        </p:txBody>
      </p:sp>
      <p:sp>
        <p:nvSpPr>
          <p:cNvPr id="18" name="TextBox 17">
            <a:extLst>
              <a:ext uri="{FF2B5EF4-FFF2-40B4-BE49-F238E27FC236}">
                <a16:creationId xmlns:a16="http://schemas.microsoft.com/office/drawing/2014/main" id="{B74C828C-557E-C661-0C74-C9E43E798629}"/>
              </a:ext>
            </a:extLst>
          </p:cNvPr>
          <p:cNvSpPr txBox="1"/>
          <p:nvPr/>
        </p:nvSpPr>
        <p:spPr>
          <a:xfrm>
            <a:off x="5417127" y="2894463"/>
            <a:ext cx="2944091" cy="738664"/>
          </a:xfrm>
          <a:prstGeom prst="rect">
            <a:avLst/>
          </a:prstGeom>
          <a:noFill/>
        </p:spPr>
        <p:txBody>
          <a:bodyPr wrap="square" rtlCol="0">
            <a:spAutoFit/>
          </a:bodyPr>
          <a:lstStyle/>
          <a:p>
            <a:r>
              <a:rPr lang="en-US" dirty="0">
                <a:solidFill>
                  <a:schemeClr val="tx1"/>
                </a:solidFill>
              </a:rPr>
              <a:t>TX     : Transmitter bin</a:t>
            </a:r>
          </a:p>
          <a:p>
            <a:r>
              <a:rPr lang="en-US" dirty="0">
                <a:solidFill>
                  <a:schemeClr val="tx1"/>
                </a:solidFill>
              </a:rPr>
              <a:t>Rx     : Receiver bin</a:t>
            </a:r>
          </a:p>
          <a:p>
            <a:r>
              <a:rPr lang="en-US" dirty="0">
                <a:solidFill>
                  <a:schemeClr val="tx1"/>
                </a:solidFill>
              </a:rPr>
              <a:t>GND : Ground bin</a:t>
            </a:r>
            <a:endParaRPr lang="en-GB" dirty="0">
              <a:solidFill>
                <a:schemeClr val="tx1"/>
              </a:solidFill>
            </a:endParaRPr>
          </a:p>
        </p:txBody>
      </p:sp>
      <p:sp>
        <p:nvSpPr>
          <p:cNvPr id="2" name="Google Shape;510;p46">
            <a:extLst>
              <a:ext uri="{FF2B5EF4-FFF2-40B4-BE49-F238E27FC236}">
                <a16:creationId xmlns:a16="http://schemas.microsoft.com/office/drawing/2014/main" id="{F1EC031D-E041-D832-3523-82A46587C257}"/>
              </a:ext>
            </a:extLst>
          </p:cNvPr>
          <p:cNvSpPr txBox="1">
            <a:spLocks/>
          </p:cNvSpPr>
          <p:nvPr/>
        </p:nvSpPr>
        <p:spPr>
          <a:xfrm>
            <a:off x="15296584" y="305287"/>
            <a:ext cx="77148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GB"/>
              <a:t>GPS </a:t>
            </a:r>
            <a:br>
              <a:rPr lang="en-GB"/>
            </a:br>
            <a:endParaRPr lang="en-GB" dirty="0"/>
          </a:p>
        </p:txBody>
      </p:sp>
      <p:grpSp>
        <p:nvGrpSpPr>
          <p:cNvPr id="11" name="Google Shape;4030;p96">
            <a:extLst>
              <a:ext uri="{FF2B5EF4-FFF2-40B4-BE49-F238E27FC236}">
                <a16:creationId xmlns:a16="http://schemas.microsoft.com/office/drawing/2014/main" id="{3D3F7C94-96C8-5085-35E7-1B33A6F18A99}"/>
              </a:ext>
            </a:extLst>
          </p:cNvPr>
          <p:cNvGrpSpPr/>
          <p:nvPr/>
        </p:nvGrpSpPr>
        <p:grpSpPr>
          <a:xfrm>
            <a:off x="14708413" y="305287"/>
            <a:ext cx="587871" cy="512373"/>
            <a:chOff x="6000100" y="3076250"/>
            <a:chExt cx="587871" cy="512373"/>
          </a:xfrm>
        </p:grpSpPr>
        <p:sp>
          <p:nvSpPr>
            <p:cNvPr id="13" name="Google Shape;4031;p96">
              <a:extLst>
                <a:ext uri="{FF2B5EF4-FFF2-40B4-BE49-F238E27FC236}">
                  <a16:creationId xmlns:a16="http://schemas.microsoft.com/office/drawing/2014/main" id="{7AE127BF-20C2-FD3E-ABF4-AA6E9AA0F6BA}"/>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4032;p96">
              <a:extLst>
                <a:ext uri="{FF2B5EF4-FFF2-40B4-BE49-F238E27FC236}">
                  <a16:creationId xmlns:a16="http://schemas.microsoft.com/office/drawing/2014/main" id="{34BED4FE-FB8C-82A8-2F8E-E243258B6791}"/>
                </a:ext>
              </a:extLst>
            </p:cNvPr>
            <p:cNvGrpSpPr/>
            <p:nvPr/>
          </p:nvGrpSpPr>
          <p:grpSpPr>
            <a:xfrm>
              <a:off x="6031360" y="3076713"/>
              <a:ext cx="539107" cy="480965"/>
              <a:chOff x="6031360" y="3076713"/>
              <a:chExt cx="539107" cy="480965"/>
            </a:xfrm>
          </p:grpSpPr>
          <p:sp>
            <p:nvSpPr>
              <p:cNvPr id="15" name="Google Shape;4033;p96">
                <a:extLst>
                  <a:ext uri="{FF2B5EF4-FFF2-40B4-BE49-F238E27FC236}">
                    <a16:creationId xmlns:a16="http://schemas.microsoft.com/office/drawing/2014/main" id="{E9CF3D58-3E04-A281-5FA8-17BAD33302AA}"/>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34;p96">
                <a:extLst>
                  <a:ext uri="{FF2B5EF4-FFF2-40B4-BE49-F238E27FC236}">
                    <a16:creationId xmlns:a16="http://schemas.microsoft.com/office/drawing/2014/main" id="{4A5C3504-E586-FCC1-1790-1C335627A155}"/>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35;p96">
                <a:extLst>
                  <a:ext uri="{FF2B5EF4-FFF2-40B4-BE49-F238E27FC236}">
                    <a16:creationId xmlns:a16="http://schemas.microsoft.com/office/drawing/2014/main" id="{94366341-61BC-FD4F-13B8-9A3B0ADA5C07}"/>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36;p96">
                <a:extLst>
                  <a:ext uri="{FF2B5EF4-FFF2-40B4-BE49-F238E27FC236}">
                    <a16:creationId xmlns:a16="http://schemas.microsoft.com/office/drawing/2014/main" id="{3610FFD9-4945-20B3-D5CD-F475A42BF086}"/>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37;p96">
                <a:extLst>
                  <a:ext uri="{FF2B5EF4-FFF2-40B4-BE49-F238E27FC236}">
                    <a16:creationId xmlns:a16="http://schemas.microsoft.com/office/drawing/2014/main" id="{35F9433B-E8FB-7357-DB3D-3BB128BC0E2A}"/>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8;p96">
                <a:extLst>
                  <a:ext uri="{FF2B5EF4-FFF2-40B4-BE49-F238E27FC236}">
                    <a16:creationId xmlns:a16="http://schemas.microsoft.com/office/drawing/2014/main" id="{C03ACDFA-4072-D5F7-0A34-370977BD57F8}"/>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39;p96">
                <a:extLst>
                  <a:ext uri="{FF2B5EF4-FFF2-40B4-BE49-F238E27FC236}">
                    <a16:creationId xmlns:a16="http://schemas.microsoft.com/office/drawing/2014/main" id="{EFDD1809-13C4-ED1B-A3CE-F4A0E69A21AE}"/>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 name="Google Shape;465;p45">
            <a:extLst>
              <a:ext uri="{FF2B5EF4-FFF2-40B4-BE49-F238E27FC236}">
                <a16:creationId xmlns:a16="http://schemas.microsoft.com/office/drawing/2014/main" id="{A872A5DD-A68A-3B19-33AB-E1595F4BDC19}"/>
              </a:ext>
            </a:extLst>
          </p:cNvPr>
          <p:cNvSpPr txBox="1">
            <a:spLocks/>
          </p:cNvSpPr>
          <p:nvPr/>
        </p:nvSpPr>
        <p:spPr>
          <a:xfrm>
            <a:off x="15222774" y="1171697"/>
            <a:ext cx="2597700" cy="410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t>GSM</a:t>
            </a:r>
          </a:p>
        </p:txBody>
      </p:sp>
      <p:sp>
        <p:nvSpPr>
          <p:cNvPr id="45" name="Google Shape;466;p45">
            <a:extLst>
              <a:ext uri="{FF2B5EF4-FFF2-40B4-BE49-F238E27FC236}">
                <a16:creationId xmlns:a16="http://schemas.microsoft.com/office/drawing/2014/main" id="{3F5F482D-12F4-0C04-5872-621ECBD388CE}"/>
              </a:ext>
            </a:extLst>
          </p:cNvPr>
          <p:cNvSpPr txBox="1">
            <a:spLocks/>
          </p:cNvSpPr>
          <p:nvPr/>
        </p:nvSpPr>
        <p:spPr>
          <a:xfrm>
            <a:off x="15213096" y="1532151"/>
            <a:ext cx="2597700" cy="578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t>Global System for Mobile Communications</a:t>
            </a:r>
          </a:p>
        </p:txBody>
      </p:sp>
      <p:grpSp>
        <p:nvGrpSpPr>
          <p:cNvPr id="46" name="Google Shape;6956;p104">
            <a:extLst>
              <a:ext uri="{FF2B5EF4-FFF2-40B4-BE49-F238E27FC236}">
                <a16:creationId xmlns:a16="http://schemas.microsoft.com/office/drawing/2014/main" id="{6F7565E7-3147-58CB-08CF-D4E69E0C1A3D}"/>
              </a:ext>
            </a:extLst>
          </p:cNvPr>
          <p:cNvGrpSpPr/>
          <p:nvPr/>
        </p:nvGrpSpPr>
        <p:grpSpPr>
          <a:xfrm>
            <a:off x="14739673" y="1563569"/>
            <a:ext cx="353645" cy="353888"/>
            <a:chOff x="-35839800" y="3561025"/>
            <a:chExt cx="291450" cy="291650"/>
          </a:xfrm>
          <a:solidFill>
            <a:schemeClr val="tx1"/>
          </a:solidFill>
        </p:grpSpPr>
        <p:sp>
          <p:nvSpPr>
            <p:cNvPr id="47" name="Google Shape;6957;p104">
              <a:extLst>
                <a:ext uri="{FF2B5EF4-FFF2-40B4-BE49-F238E27FC236}">
                  <a16:creationId xmlns:a16="http://schemas.microsoft.com/office/drawing/2014/main" id="{5D493F5E-4A46-265C-8B02-AA9C5B35E4FC}"/>
                </a:ext>
              </a:extLst>
            </p:cNvPr>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58;p104">
              <a:extLst>
                <a:ext uri="{FF2B5EF4-FFF2-40B4-BE49-F238E27FC236}">
                  <a16:creationId xmlns:a16="http://schemas.microsoft.com/office/drawing/2014/main" id="{E8113140-4281-E9A2-C98E-82796BBFD19E}"/>
                </a:ext>
              </a:extLst>
            </p:cNvPr>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59;p104">
              <a:extLst>
                <a:ext uri="{FF2B5EF4-FFF2-40B4-BE49-F238E27FC236}">
                  <a16:creationId xmlns:a16="http://schemas.microsoft.com/office/drawing/2014/main" id="{34DAC381-F996-91D4-2B27-768953593C54}"/>
                </a:ext>
              </a:extLst>
            </p:cNvPr>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60;p104">
              <a:extLst>
                <a:ext uri="{FF2B5EF4-FFF2-40B4-BE49-F238E27FC236}">
                  <a16:creationId xmlns:a16="http://schemas.microsoft.com/office/drawing/2014/main" id="{E4F98F2B-5340-75C3-9C4C-8DD0C3A0FB06}"/>
                </a:ext>
              </a:extLst>
            </p:cNvPr>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961;p104">
              <a:extLst>
                <a:ext uri="{FF2B5EF4-FFF2-40B4-BE49-F238E27FC236}">
                  <a16:creationId xmlns:a16="http://schemas.microsoft.com/office/drawing/2014/main" id="{D061EE6E-109E-161C-422A-345B157E5650}"/>
                </a:ext>
              </a:extLst>
            </p:cNvPr>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962;p104">
              <a:extLst>
                <a:ext uri="{FF2B5EF4-FFF2-40B4-BE49-F238E27FC236}">
                  <a16:creationId xmlns:a16="http://schemas.microsoft.com/office/drawing/2014/main" id="{AF32A82F-3AB7-0D3F-8175-E0651D86A8E1}"/>
                </a:ext>
              </a:extLst>
            </p:cNvPr>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963;p104">
              <a:extLst>
                <a:ext uri="{FF2B5EF4-FFF2-40B4-BE49-F238E27FC236}">
                  <a16:creationId xmlns:a16="http://schemas.microsoft.com/office/drawing/2014/main" id="{733A5EDE-3A95-6F8F-C5EF-9D50F2BC49F9}"/>
                </a:ext>
              </a:extLst>
            </p:cNvPr>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465;p45">
            <a:extLst>
              <a:ext uri="{FF2B5EF4-FFF2-40B4-BE49-F238E27FC236}">
                <a16:creationId xmlns:a16="http://schemas.microsoft.com/office/drawing/2014/main" id="{78E57AB1-2ACA-5ED4-BC02-31A87819092C}"/>
              </a:ext>
            </a:extLst>
          </p:cNvPr>
          <p:cNvSpPr txBox="1">
            <a:spLocks/>
          </p:cNvSpPr>
          <p:nvPr/>
        </p:nvSpPr>
        <p:spPr>
          <a:xfrm>
            <a:off x="15345503" y="11973"/>
            <a:ext cx="2597700" cy="410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t>GSM</a:t>
            </a:r>
            <a:endParaRPr lang="en-GB" dirty="0"/>
          </a:p>
        </p:txBody>
      </p:sp>
      <p:grpSp>
        <p:nvGrpSpPr>
          <p:cNvPr id="448" name="Google Shape;6956;p104">
            <a:extLst>
              <a:ext uri="{FF2B5EF4-FFF2-40B4-BE49-F238E27FC236}">
                <a16:creationId xmlns:a16="http://schemas.microsoft.com/office/drawing/2014/main" id="{AF022FA8-5FD4-9EC4-2806-4704F6EA5BDB}"/>
              </a:ext>
            </a:extLst>
          </p:cNvPr>
          <p:cNvGrpSpPr/>
          <p:nvPr/>
        </p:nvGrpSpPr>
        <p:grpSpPr>
          <a:xfrm>
            <a:off x="14862402" y="403845"/>
            <a:ext cx="353645" cy="353888"/>
            <a:chOff x="-35839800" y="3561025"/>
            <a:chExt cx="291450" cy="291650"/>
          </a:xfrm>
          <a:solidFill>
            <a:schemeClr val="tx1"/>
          </a:solidFill>
        </p:grpSpPr>
        <p:sp>
          <p:nvSpPr>
            <p:cNvPr id="449" name="Google Shape;6957;p104">
              <a:extLst>
                <a:ext uri="{FF2B5EF4-FFF2-40B4-BE49-F238E27FC236}">
                  <a16:creationId xmlns:a16="http://schemas.microsoft.com/office/drawing/2014/main" id="{C95C2B37-4B4C-95D9-3BD3-43D69D8D9985}"/>
                </a:ext>
              </a:extLst>
            </p:cNvPr>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6958;p104">
              <a:extLst>
                <a:ext uri="{FF2B5EF4-FFF2-40B4-BE49-F238E27FC236}">
                  <a16:creationId xmlns:a16="http://schemas.microsoft.com/office/drawing/2014/main" id="{A80F3267-8DDC-A8D2-FF4C-D496838B3876}"/>
                </a:ext>
              </a:extLst>
            </p:cNvPr>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6959;p104">
              <a:extLst>
                <a:ext uri="{FF2B5EF4-FFF2-40B4-BE49-F238E27FC236}">
                  <a16:creationId xmlns:a16="http://schemas.microsoft.com/office/drawing/2014/main" id="{B81D0121-0BBA-500A-AD53-1649BE1426C4}"/>
                </a:ext>
              </a:extLst>
            </p:cNvPr>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6960;p104">
              <a:extLst>
                <a:ext uri="{FF2B5EF4-FFF2-40B4-BE49-F238E27FC236}">
                  <a16:creationId xmlns:a16="http://schemas.microsoft.com/office/drawing/2014/main" id="{7D64EABE-2DFE-5B89-FF42-F02AFD1EFF30}"/>
                </a:ext>
              </a:extLst>
            </p:cNvPr>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6961;p104">
              <a:extLst>
                <a:ext uri="{FF2B5EF4-FFF2-40B4-BE49-F238E27FC236}">
                  <a16:creationId xmlns:a16="http://schemas.microsoft.com/office/drawing/2014/main" id="{81AB0CFD-979B-D454-AAAD-657A382F0141}"/>
                </a:ext>
              </a:extLst>
            </p:cNvPr>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6962;p104">
              <a:extLst>
                <a:ext uri="{FF2B5EF4-FFF2-40B4-BE49-F238E27FC236}">
                  <a16:creationId xmlns:a16="http://schemas.microsoft.com/office/drawing/2014/main" id="{9573D557-E0B7-0512-291E-6A8D398B8776}"/>
                </a:ext>
              </a:extLst>
            </p:cNvPr>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6963;p104">
              <a:extLst>
                <a:ext uri="{FF2B5EF4-FFF2-40B4-BE49-F238E27FC236}">
                  <a16:creationId xmlns:a16="http://schemas.microsoft.com/office/drawing/2014/main" id="{53CC5A5A-89C7-8A76-99EC-470140055A91}"/>
                </a:ext>
              </a:extLst>
            </p:cNvPr>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GPS </a:t>
            </a:r>
            <a:br>
              <a:rPr lang="en-GB" dirty="0"/>
            </a:br>
            <a:endParaRPr dirty="0"/>
          </a:p>
        </p:txBody>
      </p:sp>
      <p:pic>
        <p:nvPicPr>
          <p:cNvPr id="12" name="Picture 11">
            <a:extLst>
              <a:ext uri="{FF2B5EF4-FFF2-40B4-BE49-F238E27FC236}">
                <a16:creationId xmlns:a16="http://schemas.microsoft.com/office/drawing/2014/main" id="{5ED6AF4E-B4A2-2922-E132-74A7E21ACB38}"/>
              </a:ext>
            </a:extLst>
          </p:cNvPr>
          <p:cNvPicPr>
            <a:picLocks noChangeAspect="1"/>
          </p:cNvPicPr>
          <p:nvPr/>
        </p:nvPicPr>
        <p:blipFill rotWithShape="1">
          <a:blip r:embed="rId3"/>
          <a:srcRect l="-3058" t="9503" r="1418" b="10292"/>
          <a:stretch/>
        </p:blipFill>
        <p:spPr>
          <a:xfrm>
            <a:off x="5848270" y="840132"/>
            <a:ext cx="2762332" cy="21797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F1E4136D-8D01-B48D-2822-807AC765244A}"/>
              </a:ext>
            </a:extLst>
          </p:cNvPr>
          <p:cNvSpPr txBox="1"/>
          <p:nvPr/>
        </p:nvSpPr>
        <p:spPr>
          <a:xfrm>
            <a:off x="188988" y="1196263"/>
            <a:ext cx="4542008" cy="3539430"/>
          </a:xfrm>
          <a:prstGeom prst="rect">
            <a:avLst/>
          </a:prstGeom>
          <a:noFill/>
        </p:spPr>
        <p:txBody>
          <a:bodyPr wrap="square" rtlCol="0">
            <a:spAutoFit/>
          </a:bodyPr>
          <a:lstStyle/>
          <a:p>
            <a:r>
              <a:rPr lang="en-US" b="1" dirty="0">
                <a:solidFill>
                  <a:schemeClr val="tx1"/>
                </a:solidFill>
              </a:rPr>
              <a:t>Is a satellite-based navigation system providing location and time information globally.</a:t>
            </a:r>
          </a:p>
          <a:p>
            <a:endParaRPr lang="en-US" b="1" dirty="0">
              <a:solidFill>
                <a:schemeClr val="tx1"/>
              </a:solidFill>
            </a:endParaRPr>
          </a:p>
          <a:p>
            <a:r>
              <a:rPr lang="en-US" b="1" dirty="0">
                <a:solidFill>
                  <a:schemeClr val="tx1"/>
                </a:solidFill>
              </a:rPr>
              <a:t>Operational Principle: Utilizes a network of satellites that transmit signals to GPS receivers.</a:t>
            </a:r>
          </a:p>
          <a:p>
            <a:endParaRPr lang="en-GB" dirty="0">
              <a:solidFill>
                <a:schemeClr val="tx1"/>
              </a:solidFill>
            </a:endParaRPr>
          </a:p>
          <a:p>
            <a:r>
              <a:rPr lang="en-US" dirty="0">
                <a:solidFill>
                  <a:schemeClr val="tx1"/>
                </a:solidFill>
              </a:rPr>
              <a:t>Satellites: Orbit the Earth, transmitting signals .</a:t>
            </a:r>
          </a:p>
          <a:p>
            <a:r>
              <a:rPr lang="en-US" dirty="0">
                <a:solidFill>
                  <a:schemeClr val="tx1"/>
                </a:solidFill>
              </a:rPr>
              <a:t>Receivers: Interpret signals to determine exact 	location, speed, and time.</a:t>
            </a:r>
          </a:p>
          <a:p>
            <a:r>
              <a:rPr lang="en-US" dirty="0">
                <a:solidFill>
                  <a:schemeClr val="tx1"/>
                </a:solidFill>
              </a:rPr>
              <a:t>We receives from satellite every one second messages like : “</a:t>
            </a:r>
            <a:r>
              <a:rPr lang="pt-BR" dirty="0">
                <a:solidFill>
                  <a:schemeClr val="tx1"/>
                </a:solidFill>
              </a:rPr>
              <a:t>$GPGGA,162926.00,3029.53944,N,03102.96955,E,1,08,0.98,23.0,M,16.5,M,,*6F</a:t>
            </a:r>
            <a:r>
              <a:rPr lang="en-US" dirty="0">
                <a:solidFill>
                  <a:schemeClr val="tx1"/>
                </a:solidFill>
              </a:rPr>
              <a:t> ”</a:t>
            </a:r>
          </a:p>
          <a:p>
            <a:endParaRPr lang="en-US" dirty="0">
              <a:solidFill>
                <a:schemeClr val="tx1"/>
              </a:solidFill>
            </a:endParaRPr>
          </a:p>
          <a:p>
            <a:r>
              <a:rPr lang="en-US" dirty="0">
                <a:solidFill>
                  <a:schemeClr val="tx1"/>
                </a:solidFill>
              </a:rPr>
              <a:t>Then we parse it to get latitude and longitude .</a:t>
            </a:r>
          </a:p>
          <a:p>
            <a:r>
              <a:rPr lang="en-GB" dirty="0">
                <a:solidFill>
                  <a:schemeClr val="tx1"/>
                </a:solidFill>
              </a:rPr>
              <a:t>Finally we generate an link to location of car on map .</a:t>
            </a:r>
          </a:p>
        </p:txBody>
      </p:sp>
      <p:sp>
        <p:nvSpPr>
          <p:cNvPr id="18" name="TextBox 17">
            <a:extLst>
              <a:ext uri="{FF2B5EF4-FFF2-40B4-BE49-F238E27FC236}">
                <a16:creationId xmlns:a16="http://schemas.microsoft.com/office/drawing/2014/main" id="{B74C828C-557E-C661-0C74-C9E43E798629}"/>
              </a:ext>
            </a:extLst>
          </p:cNvPr>
          <p:cNvSpPr txBox="1"/>
          <p:nvPr/>
        </p:nvSpPr>
        <p:spPr>
          <a:xfrm>
            <a:off x="5848270" y="3338803"/>
            <a:ext cx="2944091" cy="954107"/>
          </a:xfrm>
          <a:prstGeom prst="rect">
            <a:avLst/>
          </a:prstGeom>
          <a:noFill/>
        </p:spPr>
        <p:txBody>
          <a:bodyPr wrap="square" rtlCol="0">
            <a:spAutoFit/>
          </a:bodyPr>
          <a:lstStyle/>
          <a:p>
            <a:r>
              <a:rPr lang="en-US" dirty="0">
                <a:solidFill>
                  <a:schemeClr val="tx1"/>
                </a:solidFill>
              </a:rPr>
              <a:t>VCC  : 5 V Supply</a:t>
            </a:r>
          </a:p>
          <a:p>
            <a:r>
              <a:rPr lang="en-US" dirty="0">
                <a:solidFill>
                  <a:schemeClr val="tx1"/>
                </a:solidFill>
              </a:rPr>
              <a:t>TX     : Transmitter bin</a:t>
            </a:r>
          </a:p>
          <a:p>
            <a:r>
              <a:rPr lang="en-US" dirty="0">
                <a:solidFill>
                  <a:schemeClr val="tx1"/>
                </a:solidFill>
              </a:rPr>
              <a:t>Rx     : Receiver bin</a:t>
            </a:r>
          </a:p>
          <a:p>
            <a:r>
              <a:rPr lang="en-US" dirty="0">
                <a:solidFill>
                  <a:schemeClr val="tx1"/>
                </a:solidFill>
              </a:rPr>
              <a:t>GND : Ground bin</a:t>
            </a:r>
            <a:endParaRPr lang="en-GB" dirty="0">
              <a:solidFill>
                <a:schemeClr val="tx1"/>
              </a:solidFill>
            </a:endParaRPr>
          </a:p>
        </p:txBody>
      </p:sp>
      <p:sp>
        <p:nvSpPr>
          <p:cNvPr id="2" name="Google Shape;463;p45">
            <a:extLst>
              <a:ext uri="{FF2B5EF4-FFF2-40B4-BE49-F238E27FC236}">
                <a16:creationId xmlns:a16="http://schemas.microsoft.com/office/drawing/2014/main" id="{5EBD833E-FA3E-6F5E-3514-C136392344F7}"/>
              </a:ext>
            </a:extLst>
          </p:cNvPr>
          <p:cNvSpPr txBox="1">
            <a:spLocks/>
          </p:cNvSpPr>
          <p:nvPr/>
        </p:nvSpPr>
        <p:spPr>
          <a:xfrm>
            <a:off x="2337261" y="3092511"/>
            <a:ext cx="2597700" cy="410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dirty="0"/>
          </a:p>
        </p:txBody>
      </p:sp>
      <p:grpSp>
        <p:nvGrpSpPr>
          <p:cNvPr id="13" name="Google Shape;4030;p96">
            <a:extLst>
              <a:ext uri="{FF2B5EF4-FFF2-40B4-BE49-F238E27FC236}">
                <a16:creationId xmlns:a16="http://schemas.microsoft.com/office/drawing/2014/main" id="{180A8062-DEA8-FC8E-A01D-9C65C68153DF}"/>
              </a:ext>
            </a:extLst>
          </p:cNvPr>
          <p:cNvGrpSpPr/>
          <p:nvPr/>
        </p:nvGrpSpPr>
        <p:grpSpPr>
          <a:xfrm>
            <a:off x="126654" y="521225"/>
            <a:ext cx="587871" cy="512373"/>
            <a:chOff x="6000100" y="3076250"/>
            <a:chExt cx="587871" cy="512373"/>
          </a:xfrm>
        </p:grpSpPr>
        <p:sp>
          <p:nvSpPr>
            <p:cNvPr id="14" name="Google Shape;4031;p96">
              <a:extLst>
                <a:ext uri="{FF2B5EF4-FFF2-40B4-BE49-F238E27FC236}">
                  <a16:creationId xmlns:a16="http://schemas.microsoft.com/office/drawing/2014/main" id="{B41527F1-A8F7-5651-96A8-943411D513F1}"/>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4032;p96">
              <a:extLst>
                <a:ext uri="{FF2B5EF4-FFF2-40B4-BE49-F238E27FC236}">
                  <a16:creationId xmlns:a16="http://schemas.microsoft.com/office/drawing/2014/main" id="{EB2DAAA7-B130-B3AF-608A-FB5A99F48C29}"/>
                </a:ext>
              </a:extLst>
            </p:cNvPr>
            <p:cNvGrpSpPr/>
            <p:nvPr/>
          </p:nvGrpSpPr>
          <p:grpSpPr>
            <a:xfrm>
              <a:off x="6031360" y="3076713"/>
              <a:ext cx="539107" cy="480965"/>
              <a:chOff x="6031360" y="3076713"/>
              <a:chExt cx="539107" cy="480965"/>
            </a:xfrm>
          </p:grpSpPr>
          <p:sp>
            <p:nvSpPr>
              <p:cNvPr id="17" name="Google Shape;4033;p96">
                <a:extLst>
                  <a:ext uri="{FF2B5EF4-FFF2-40B4-BE49-F238E27FC236}">
                    <a16:creationId xmlns:a16="http://schemas.microsoft.com/office/drawing/2014/main" id="{0E502D53-DA08-FCE0-B7B5-0F5C13BFC448}"/>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34;p96">
                <a:extLst>
                  <a:ext uri="{FF2B5EF4-FFF2-40B4-BE49-F238E27FC236}">
                    <a16:creationId xmlns:a16="http://schemas.microsoft.com/office/drawing/2014/main" id="{DC9211EA-BC06-A08B-CF0A-E0A1990F70A5}"/>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35;p96">
                <a:extLst>
                  <a:ext uri="{FF2B5EF4-FFF2-40B4-BE49-F238E27FC236}">
                    <a16:creationId xmlns:a16="http://schemas.microsoft.com/office/drawing/2014/main" id="{51D3AE96-3608-1BF4-79FF-9AE8D77F2115}"/>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36;p96">
                <a:extLst>
                  <a:ext uri="{FF2B5EF4-FFF2-40B4-BE49-F238E27FC236}">
                    <a16:creationId xmlns:a16="http://schemas.microsoft.com/office/drawing/2014/main" id="{FD888ECE-60B7-8B80-6B0E-D56CB1077AB4}"/>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7;p96">
                <a:extLst>
                  <a:ext uri="{FF2B5EF4-FFF2-40B4-BE49-F238E27FC236}">
                    <a16:creationId xmlns:a16="http://schemas.microsoft.com/office/drawing/2014/main" id="{32F9E568-3A5C-D0A2-E628-F7DE538A9812}"/>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38;p96">
                <a:extLst>
                  <a:ext uri="{FF2B5EF4-FFF2-40B4-BE49-F238E27FC236}">
                    <a16:creationId xmlns:a16="http://schemas.microsoft.com/office/drawing/2014/main" id="{D9A2D5C1-A537-2BD1-5B88-8F0F226FA957}"/>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39;p96">
                <a:extLst>
                  <a:ext uri="{FF2B5EF4-FFF2-40B4-BE49-F238E27FC236}">
                    <a16:creationId xmlns:a16="http://schemas.microsoft.com/office/drawing/2014/main" id="{F00414D0-CACF-4F5C-6E3C-677CF2539553}"/>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4029;p96">
            <a:extLst>
              <a:ext uri="{FF2B5EF4-FFF2-40B4-BE49-F238E27FC236}">
                <a16:creationId xmlns:a16="http://schemas.microsoft.com/office/drawing/2014/main" id="{6F44A394-0FC8-AD49-CEC6-379D820B7EC1}"/>
              </a:ext>
            </a:extLst>
          </p:cNvPr>
          <p:cNvSpPr/>
          <p:nvPr/>
        </p:nvSpPr>
        <p:spPr>
          <a:xfrm flipH="1">
            <a:off x="335616" y="35856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463;p45">
            <a:extLst>
              <a:ext uri="{FF2B5EF4-FFF2-40B4-BE49-F238E27FC236}">
                <a16:creationId xmlns:a16="http://schemas.microsoft.com/office/drawing/2014/main" id="{3A8A56B8-163B-D19F-4D72-58374765646C}"/>
              </a:ext>
            </a:extLst>
          </p:cNvPr>
          <p:cNvSpPr txBox="1">
            <a:spLocks/>
          </p:cNvSpPr>
          <p:nvPr/>
        </p:nvSpPr>
        <p:spPr>
          <a:xfrm>
            <a:off x="856852" y="546017"/>
            <a:ext cx="2762331" cy="456636"/>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dirty="0"/>
          </a:p>
        </p:txBody>
      </p:sp>
      <p:sp>
        <p:nvSpPr>
          <p:cNvPr id="39" name="Google Shape;4029;p96">
            <a:extLst>
              <a:ext uri="{FF2B5EF4-FFF2-40B4-BE49-F238E27FC236}">
                <a16:creationId xmlns:a16="http://schemas.microsoft.com/office/drawing/2014/main" id="{D5CBD78E-80D6-48D8-A3C4-C30E4570CDAE}"/>
              </a:ext>
            </a:extLst>
          </p:cNvPr>
          <p:cNvSpPr/>
          <p:nvPr/>
        </p:nvSpPr>
        <p:spPr>
          <a:xfrm flipH="1">
            <a:off x="335466" y="35856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510;p46">
            <a:extLst>
              <a:ext uri="{FF2B5EF4-FFF2-40B4-BE49-F238E27FC236}">
                <a16:creationId xmlns:a16="http://schemas.microsoft.com/office/drawing/2014/main" id="{17552315-09DC-EE7D-4542-4097A2276203}"/>
              </a:ext>
            </a:extLst>
          </p:cNvPr>
          <p:cNvSpPr txBox="1">
            <a:spLocks/>
          </p:cNvSpPr>
          <p:nvPr/>
        </p:nvSpPr>
        <p:spPr>
          <a:xfrm>
            <a:off x="13924340" y="358560"/>
            <a:ext cx="77148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GB" dirty="0"/>
              <a:t>UART </a:t>
            </a:r>
            <a:br>
              <a:rPr lang="en-GB" dirty="0"/>
            </a:br>
            <a:endParaRPr lang="en-GB" dirty="0"/>
          </a:p>
        </p:txBody>
      </p:sp>
      <p:grpSp>
        <p:nvGrpSpPr>
          <p:cNvPr id="41" name="Google Shape;469;p45">
            <a:extLst>
              <a:ext uri="{FF2B5EF4-FFF2-40B4-BE49-F238E27FC236}">
                <a16:creationId xmlns:a16="http://schemas.microsoft.com/office/drawing/2014/main" id="{A2E9F981-E960-F589-72F6-EC7BA1674543}"/>
              </a:ext>
            </a:extLst>
          </p:cNvPr>
          <p:cNvGrpSpPr/>
          <p:nvPr/>
        </p:nvGrpSpPr>
        <p:grpSpPr>
          <a:xfrm>
            <a:off x="13225930" y="404005"/>
            <a:ext cx="518267" cy="427246"/>
            <a:chOff x="1190625" y="696425"/>
            <a:chExt cx="5219200" cy="4302575"/>
          </a:xfrm>
        </p:grpSpPr>
        <p:sp>
          <p:nvSpPr>
            <p:cNvPr id="42" name="Google Shape;470;p45">
              <a:extLst>
                <a:ext uri="{FF2B5EF4-FFF2-40B4-BE49-F238E27FC236}">
                  <a16:creationId xmlns:a16="http://schemas.microsoft.com/office/drawing/2014/main" id="{44237B73-DA48-922D-9C78-27C0FEA849ED}"/>
                </a:ext>
              </a:extLst>
            </p:cNvPr>
            <p:cNvSpPr/>
            <p:nvPr/>
          </p:nvSpPr>
          <p:spPr>
            <a:xfrm>
              <a:off x="2678900" y="2858300"/>
              <a:ext cx="2242625" cy="458325"/>
            </a:xfrm>
            <a:custGeom>
              <a:avLst/>
              <a:gdLst/>
              <a:ahLst/>
              <a:cxnLst/>
              <a:rect l="l" t="t" r="r" b="b"/>
              <a:pathLst>
                <a:path w="89705" h="18333" extrusionOk="0">
                  <a:moveTo>
                    <a:pt x="0" y="1"/>
                  </a:moveTo>
                  <a:lnTo>
                    <a:pt x="10569" y="18333"/>
                  </a:lnTo>
                  <a:lnTo>
                    <a:pt x="79136" y="18333"/>
                  </a:lnTo>
                  <a:lnTo>
                    <a:pt x="897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1;p45">
              <a:extLst>
                <a:ext uri="{FF2B5EF4-FFF2-40B4-BE49-F238E27FC236}">
                  <a16:creationId xmlns:a16="http://schemas.microsoft.com/office/drawing/2014/main" id="{D29B1262-83FE-46E6-91EE-327B5B2C6175}"/>
                </a:ext>
              </a:extLst>
            </p:cNvPr>
            <p:cNvSpPr/>
            <p:nvPr/>
          </p:nvSpPr>
          <p:spPr>
            <a:xfrm>
              <a:off x="5010400" y="2858300"/>
              <a:ext cx="1399425" cy="458325"/>
            </a:xfrm>
            <a:custGeom>
              <a:avLst/>
              <a:gdLst/>
              <a:ahLst/>
              <a:cxnLst/>
              <a:rect l="l" t="t" r="r" b="b"/>
              <a:pathLst>
                <a:path w="55977" h="18333" extrusionOk="0">
                  <a:moveTo>
                    <a:pt x="10569" y="1"/>
                  </a:moveTo>
                  <a:lnTo>
                    <a:pt x="0" y="18333"/>
                  </a:lnTo>
                  <a:lnTo>
                    <a:pt x="55976" y="18333"/>
                  </a:lnTo>
                  <a:lnTo>
                    <a:pt x="559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2;p45">
              <a:extLst>
                <a:ext uri="{FF2B5EF4-FFF2-40B4-BE49-F238E27FC236}">
                  <a16:creationId xmlns:a16="http://schemas.microsoft.com/office/drawing/2014/main" id="{5466CCFB-574E-E2E6-F6DB-F957810A759F}"/>
                </a:ext>
              </a:extLst>
            </p:cNvPr>
            <p:cNvSpPr/>
            <p:nvPr/>
          </p:nvSpPr>
          <p:spPr>
            <a:xfrm>
              <a:off x="1255025" y="696425"/>
              <a:ext cx="5090375" cy="1856100"/>
            </a:xfrm>
            <a:custGeom>
              <a:avLst/>
              <a:gdLst/>
              <a:ahLst/>
              <a:cxnLst/>
              <a:rect l="l" t="t" r="r" b="b"/>
              <a:pathLst>
                <a:path w="203615" h="74244" extrusionOk="0">
                  <a:moveTo>
                    <a:pt x="60478" y="0"/>
                  </a:moveTo>
                  <a:cubicBezTo>
                    <a:pt x="49583" y="0"/>
                    <a:pt x="39438" y="5872"/>
                    <a:pt x="33991" y="15332"/>
                  </a:cubicBezTo>
                  <a:lnTo>
                    <a:pt x="1" y="74243"/>
                  </a:lnTo>
                  <a:lnTo>
                    <a:pt x="203614" y="74243"/>
                  </a:lnTo>
                  <a:lnTo>
                    <a:pt x="169624" y="15332"/>
                  </a:lnTo>
                  <a:cubicBezTo>
                    <a:pt x="164177" y="5872"/>
                    <a:pt x="154032" y="0"/>
                    <a:pt x="1431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3;p45">
              <a:extLst>
                <a:ext uri="{FF2B5EF4-FFF2-40B4-BE49-F238E27FC236}">
                  <a16:creationId xmlns:a16="http://schemas.microsoft.com/office/drawing/2014/main" id="{AE28689B-6307-CC60-42DA-C40EF2316433}"/>
                </a:ext>
              </a:extLst>
            </p:cNvPr>
            <p:cNvSpPr/>
            <p:nvPr/>
          </p:nvSpPr>
          <p:spPr>
            <a:xfrm>
              <a:off x="5034050" y="4234050"/>
              <a:ext cx="1375775" cy="764950"/>
            </a:xfrm>
            <a:custGeom>
              <a:avLst/>
              <a:gdLst/>
              <a:ahLst/>
              <a:cxnLst/>
              <a:rect l="l" t="t" r="r" b="b"/>
              <a:pathLst>
                <a:path w="55031" h="30598" extrusionOk="0">
                  <a:moveTo>
                    <a:pt x="0" y="0"/>
                  </a:moveTo>
                  <a:lnTo>
                    <a:pt x="0" y="30598"/>
                  </a:lnTo>
                  <a:lnTo>
                    <a:pt x="55030" y="30598"/>
                  </a:lnTo>
                  <a:lnTo>
                    <a:pt x="550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74;p45">
              <a:extLst>
                <a:ext uri="{FF2B5EF4-FFF2-40B4-BE49-F238E27FC236}">
                  <a16:creationId xmlns:a16="http://schemas.microsoft.com/office/drawing/2014/main" id="{D84B4AFF-4F4B-8CA9-CA0C-C705DBBD8FBF}"/>
                </a:ext>
              </a:extLst>
            </p:cNvPr>
            <p:cNvSpPr/>
            <p:nvPr/>
          </p:nvSpPr>
          <p:spPr>
            <a:xfrm>
              <a:off x="1190625" y="3622425"/>
              <a:ext cx="5219200" cy="305825"/>
            </a:xfrm>
            <a:custGeom>
              <a:avLst/>
              <a:gdLst/>
              <a:ahLst/>
              <a:cxnLst/>
              <a:rect l="l" t="t" r="r" b="b"/>
              <a:pathLst>
                <a:path w="208768" h="12233" extrusionOk="0">
                  <a:moveTo>
                    <a:pt x="0" y="0"/>
                  </a:moveTo>
                  <a:lnTo>
                    <a:pt x="0" y="12233"/>
                  </a:lnTo>
                  <a:lnTo>
                    <a:pt x="208767" y="12233"/>
                  </a:lnTo>
                  <a:lnTo>
                    <a:pt x="2087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5;p45">
              <a:extLst>
                <a:ext uri="{FF2B5EF4-FFF2-40B4-BE49-F238E27FC236}">
                  <a16:creationId xmlns:a16="http://schemas.microsoft.com/office/drawing/2014/main" id="{4732D51B-A28F-2C4B-FA1E-3D3C0046703A}"/>
                </a:ext>
              </a:extLst>
            </p:cNvPr>
            <p:cNvSpPr/>
            <p:nvPr/>
          </p:nvSpPr>
          <p:spPr>
            <a:xfrm>
              <a:off x="1190625" y="4234050"/>
              <a:ext cx="1376575" cy="764950"/>
            </a:xfrm>
            <a:custGeom>
              <a:avLst/>
              <a:gdLst/>
              <a:ahLst/>
              <a:cxnLst/>
              <a:rect l="l" t="t" r="r" b="b"/>
              <a:pathLst>
                <a:path w="55063" h="30598" extrusionOk="0">
                  <a:moveTo>
                    <a:pt x="0" y="0"/>
                  </a:moveTo>
                  <a:lnTo>
                    <a:pt x="0" y="30598"/>
                  </a:lnTo>
                  <a:lnTo>
                    <a:pt x="55062" y="30598"/>
                  </a:lnTo>
                  <a:lnTo>
                    <a:pt x="550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76;p45">
              <a:extLst>
                <a:ext uri="{FF2B5EF4-FFF2-40B4-BE49-F238E27FC236}">
                  <a16:creationId xmlns:a16="http://schemas.microsoft.com/office/drawing/2014/main" id="{BACF4C1E-2652-0BFC-EBC9-5BEECEB40A56}"/>
                </a:ext>
              </a:extLst>
            </p:cNvPr>
            <p:cNvSpPr/>
            <p:nvPr/>
          </p:nvSpPr>
          <p:spPr>
            <a:xfrm>
              <a:off x="1190625" y="2858300"/>
              <a:ext cx="1399400" cy="458325"/>
            </a:xfrm>
            <a:custGeom>
              <a:avLst/>
              <a:gdLst/>
              <a:ahLst/>
              <a:cxnLst/>
              <a:rect l="l" t="t" r="r" b="b"/>
              <a:pathLst>
                <a:path w="55976" h="18333" extrusionOk="0">
                  <a:moveTo>
                    <a:pt x="0" y="1"/>
                  </a:moveTo>
                  <a:lnTo>
                    <a:pt x="0" y="18333"/>
                  </a:lnTo>
                  <a:lnTo>
                    <a:pt x="55976" y="18333"/>
                  </a:lnTo>
                  <a:lnTo>
                    <a:pt x="454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913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GPS </a:t>
            </a:r>
            <a:br>
              <a:rPr lang="en-GB" dirty="0"/>
            </a:br>
            <a:endParaRPr dirty="0"/>
          </a:p>
        </p:txBody>
      </p:sp>
      <p:sp>
        <p:nvSpPr>
          <p:cNvPr id="16" name="TextBox 15">
            <a:extLst>
              <a:ext uri="{FF2B5EF4-FFF2-40B4-BE49-F238E27FC236}">
                <a16:creationId xmlns:a16="http://schemas.microsoft.com/office/drawing/2014/main" id="{F1E4136D-8D01-B48D-2822-807AC765244A}"/>
              </a:ext>
            </a:extLst>
          </p:cNvPr>
          <p:cNvSpPr txBox="1"/>
          <p:nvPr/>
        </p:nvSpPr>
        <p:spPr>
          <a:xfrm>
            <a:off x="188987" y="1196263"/>
            <a:ext cx="8525522" cy="523220"/>
          </a:xfrm>
          <a:prstGeom prst="rect">
            <a:avLst/>
          </a:prstGeom>
          <a:noFill/>
        </p:spPr>
        <p:txBody>
          <a:bodyPr wrap="square" rtlCol="0">
            <a:spAutoFit/>
          </a:bodyPr>
          <a:lstStyle/>
          <a:p>
            <a:r>
              <a:rPr lang="en-GB" dirty="0">
                <a:solidFill>
                  <a:schemeClr val="tx1"/>
                </a:solidFill>
              </a:rPr>
              <a:t>Link  be like </a:t>
            </a:r>
            <a:r>
              <a:rPr lang="en-GB" dirty="0">
                <a:solidFill>
                  <a:schemeClr val="tx1"/>
                </a:solidFill>
                <a:hlinkClick r:id="rId3"/>
              </a:rPr>
              <a:t>https://www.google.com/maps/search/?api=1&amp;query=</a:t>
            </a:r>
            <a:r>
              <a:rPr lang="en-GB" dirty="0">
                <a:solidFill>
                  <a:schemeClr val="tx1"/>
                </a:solidFill>
              </a:rPr>
              <a:t> latitude , longitude</a:t>
            </a:r>
          </a:p>
          <a:p>
            <a:r>
              <a:rPr lang="en-GB" dirty="0">
                <a:solidFill>
                  <a:schemeClr val="tx1"/>
                </a:solidFill>
              </a:rPr>
              <a:t>After that we send it to the STM which connected with GSM as we see next.</a:t>
            </a:r>
          </a:p>
        </p:txBody>
      </p:sp>
      <p:sp>
        <p:nvSpPr>
          <p:cNvPr id="2" name="Google Shape;463;p45">
            <a:extLst>
              <a:ext uri="{FF2B5EF4-FFF2-40B4-BE49-F238E27FC236}">
                <a16:creationId xmlns:a16="http://schemas.microsoft.com/office/drawing/2014/main" id="{5EBD833E-FA3E-6F5E-3514-C136392344F7}"/>
              </a:ext>
            </a:extLst>
          </p:cNvPr>
          <p:cNvSpPr txBox="1">
            <a:spLocks/>
          </p:cNvSpPr>
          <p:nvPr/>
        </p:nvSpPr>
        <p:spPr>
          <a:xfrm>
            <a:off x="2309552" y="3361730"/>
            <a:ext cx="2597700" cy="410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dirty="0"/>
          </a:p>
        </p:txBody>
      </p:sp>
      <p:grpSp>
        <p:nvGrpSpPr>
          <p:cNvPr id="13" name="Google Shape;4030;p96">
            <a:extLst>
              <a:ext uri="{FF2B5EF4-FFF2-40B4-BE49-F238E27FC236}">
                <a16:creationId xmlns:a16="http://schemas.microsoft.com/office/drawing/2014/main" id="{180A8062-DEA8-FC8E-A01D-9C65C68153DF}"/>
              </a:ext>
            </a:extLst>
          </p:cNvPr>
          <p:cNvGrpSpPr/>
          <p:nvPr/>
        </p:nvGrpSpPr>
        <p:grpSpPr>
          <a:xfrm>
            <a:off x="126654" y="521225"/>
            <a:ext cx="587871" cy="512373"/>
            <a:chOff x="6000100" y="3076250"/>
            <a:chExt cx="587871" cy="512373"/>
          </a:xfrm>
        </p:grpSpPr>
        <p:sp>
          <p:nvSpPr>
            <p:cNvPr id="14" name="Google Shape;4031;p96">
              <a:extLst>
                <a:ext uri="{FF2B5EF4-FFF2-40B4-BE49-F238E27FC236}">
                  <a16:creationId xmlns:a16="http://schemas.microsoft.com/office/drawing/2014/main" id="{B41527F1-A8F7-5651-96A8-943411D513F1}"/>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4032;p96">
              <a:extLst>
                <a:ext uri="{FF2B5EF4-FFF2-40B4-BE49-F238E27FC236}">
                  <a16:creationId xmlns:a16="http://schemas.microsoft.com/office/drawing/2014/main" id="{EB2DAAA7-B130-B3AF-608A-FB5A99F48C29}"/>
                </a:ext>
              </a:extLst>
            </p:cNvPr>
            <p:cNvGrpSpPr/>
            <p:nvPr/>
          </p:nvGrpSpPr>
          <p:grpSpPr>
            <a:xfrm>
              <a:off x="6031360" y="3076713"/>
              <a:ext cx="539107" cy="480965"/>
              <a:chOff x="6031360" y="3076713"/>
              <a:chExt cx="539107" cy="480965"/>
            </a:xfrm>
          </p:grpSpPr>
          <p:sp>
            <p:nvSpPr>
              <p:cNvPr id="17" name="Google Shape;4033;p96">
                <a:extLst>
                  <a:ext uri="{FF2B5EF4-FFF2-40B4-BE49-F238E27FC236}">
                    <a16:creationId xmlns:a16="http://schemas.microsoft.com/office/drawing/2014/main" id="{0E502D53-DA08-FCE0-B7B5-0F5C13BFC448}"/>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34;p96">
                <a:extLst>
                  <a:ext uri="{FF2B5EF4-FFF2-40B4-BE49-F238E27FC236}">
                    <a16:creationId xmlns:a16="http://schemas.microsoft.com/office/drawing/2014/main" id="{DC9211EA-BC06-A08B-CF0A-E0A1990F70A5}"/>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35;p96">
                <a:extLst>
                  <a:ext uri="{FF2B5EF4-FFF2-40B4-BE49-F238E27FC236}">
                    <a16:creationId xmlns:a16="http://schemas.microsoft.com/office/drawing/2014/main" id="{51D3AE96-3608-1BF4-79FF-9AE8D77F2115}"/>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36;p96">
                <a:extLst>
                  <a:ext uri="{FF2B5EF4-FFF2-40B4-BE49-F238E27FC236}">
                    <a16:creationId xmlns:a16="http://schemas.microsoft.com/office/drawing/2014/main" id="{FD888ECE-60B7-8B80-6B0E-D56CB1077AB4}"/>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7;p96">
                <a:extLst>
                  <a:ext uri="{FF2B5EF4-FFF2-40B4-BE49-F238E27FC236}">
                    <a16:creationId xmlns:a16="http://schemas.microsoft.com/office/drawing/2014/main" id="{32F9E568-3A5C-D0A2-E628-F7DE538A9812}"/>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38;p96">
                <a:extLst>
                  <a:ext uri="{FF2B5EF4-FFF2-40B4-BE49-F238E27FC236}">
                    <a16:creationId xmlns:a16="http://schemas.microsoft.com/office/drawing/2014/main" id="{D9A2D5C1-A537-2BD1-5B88-8F0F226FA957}"/>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39;p96">
                <a:extLst>
                  <a:ext uri="{FF2B5EF4-FFF2-40B4-BE49-F238E27FC236}">
                    <a16:creationId xmlns:a16="http://schemas.microsoft.com/office/drawing/2014/main" id="{F00414D0-CACF-4F5C-6E3C-677CF2539553}"/>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 name="Google Shape;4029;p96">
            <a:extLst>
              <a:ext uri="{FF2B5EF4-FFF2-40B4-BE49-F238E27FC236}">
                <a16:creationId xmlns:a16="http://schemas.microsoft.com/office/drawing/2014/main" id="{6F44A394-0FC8-AD49-CEC6-379D820B7EC1}"/>
              </a:ext>
            </a:extLst>
          </p:cNvPr>
          <p:cNvSpPr/>
          <p:nvPr/>
        </p:nvSpPr>
        <p:spPr>
          <a:xfrm flipH="1">
            <a:off x="335616" y="35856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Oval 2">
            <a:extLst>
              <a:ext uri="{FF2B5EF4-FFF2-40B4-BE49-F238E27FC236}">
                <a16:creationId xmlns:a16="http://schemas.microsoft.com/office/drawing/2014/main" id="{200773C4-56A7-85BD-BA81-643B2C732EFF}"/>
              </a:ext>
            </a:extLst>
          </p:cNvPr>
          <p:cNvSpPr/>
          <p:nvPr/>
        </p:nvSpPr>
        <p:spPr>
          <a:xfrm>
            <a:off x="903859" y="2342631"/>
            <a:ext cx="1562100" cy="60960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800" kern="100">
                <a:effectLst/>
                <a:ea typeface="Aptos" panose="020B0004020202020204" pitchFamily="34" charset="0"/>
                <a:cs typeface="Arial" panose="020B0604020202020204" pitchFamily="34" charset="0"/>
              </a:rPr>
              <a:t>Start</a:t>
            </a:r>
            <a:endParaRPr lang="en-GB" sz="1100" kern="100">
              <a:effectLst/>
              <a:ea typeface="Aptos" panose="020B00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7953876-6571-1628-BE96-012285401195}"/>
              </a:ext>
            </a:extLst>
          </p:cNvPr>
          <p:cNvSpPr/>
          <p:nvPr/>
        </p:nvSpPr>
        <p:spPr>
          <a:xfrm>
            <a:off x="894976" y="3337637"/>
            <a:ext cx="1562100" cy="60960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800" kern="100">
                <a:effectLst/>
                <a:ea typeface="Aptos" panose="020B0004020202020204" pitchFamily="34" charset="0"/>
                <a:cs typeface="Arial" panose="020B0604020202020204" pitchFamily="34" charset="0"/>
              </a:rPr>
              <a:t>End</a:t>
            </a:r>
            <a:endParaRPr lang="en-GB" sz="1100" kern="100">
              <a:effectLst/>
              <a:ea typeface="Aptos" panose="020B00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5A1CB9A-720A-0ACD-A684-F1B055ACE5A3}"/>
              </a:ext>
            </a:extLst>
          </p:cNvPr>
          <p:cNvSpPr/>
          <p:nvPr/>
        </p:nvSpPr>
        <p:spPr>
          <a:xfrm>
            <a:off x="3275892" y="2393431"/>
            <a:ext cx="1479550" cy="5080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effectLst/>
                <a:ea typeface="Aptos" panose="020B0004020202020204" pitchFamily="34" charset="0"/>
                <a:cs typeface="Arial" panose="020B0604020202020204" pitchFamily="34" charset="0"/>
              </a:rPr>
              <a:t>Connect with Satellite</a:t>
            </a:r>
            <a:endParaRPr lang="en-GB" sz="1100" kern="100">
              <a:effectLst/>
              <a:ea typeface="Aptos" panose="020B00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C1115B5-CD15-60C9-7CF7-3A731C0F6DE7}"/>
              </a:ext>
            </a:extLst>
          </p:cNvPr>
          <p:cNvSpPr/>
          <p:nvPr/>
        </p:nvSpPr>
        <p:spPr>
          <a:xfrm>
            <a:off x="5565375" y="2393431"/>
            <a:ext cx="1479550" cy="5080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effectLst/>
                <a:ea typeface="Aptos" panose="020B0004020202020204" pitchFamily="34" charset="0"/>
                <a:cs typeface="Arial" panose="020B0604020202020204" pitchFamily="34" charset="0"/>
              </a:rPr>
              <a:t>Locate Device (Car)</a:t>
            </a:r>
            <a:endParaRPr lang="en-GB" sz="1100" kern="100">
              <a:effectLst/>
              <a:ea typeface="Aptos" panose="020B00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FC7ED64-6B02-DD77-B949-9D78F58091E2}"/>
              </a:ext>
            </a:extLst>
          </p:cNvPr>
          <p:cNvSpPr/>
          <p:nvPr/>
        </p:nvSpPr>
        <p:spPr>
          <a:xfrm>
            <a:off x="5582053" y="3400983"/>
            <a:ext cx="1479550" cy="5080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a:effectLst/>
                <a:ea typeface="Aptos" panose="020B0004020202020204" pitchFamily="34" charset="0"/>
                <a:cs typeface="Arial" panose="020B0604020202020204" pitchFamily="34" charset="0"/>
              </a:rPr>
              <a:t>Parse coordinates</a:t>
            </a:r>
            <a:endParaRPr lang="en-GB" sz="1100" kern="100">
              <a:effectLst/>
              <a:ea typeface="Aptos" panose="020B00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94CE646-2BBA-A106-5806-A3B4A131F606}"/>
              </a:ext>
            </a:extLst>
          </p:cNvPr>
          <p:cNvSpPr/>
          <p:nvPr/>
        </p:nvSpPr>
        <p:spPr>
          <a:xfrm>
            <a:off x="3275892" y="3388437"/>
            <a:ext cx="1479550" cy="5080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kern="100">
                <a:effectLst/>
                <a:ea typeface="Aptos" panose="020B0004020202020204" pitchFamily="34" charset="0"/>
                <a:cs typeface="Arial" panose="020B0604020202020204" pitchFamily="34" charset="0"/>
              </a:rPr>
              <a:t>Transmits</a:t>
            </a:r>
            <a:r>
              <a:rPr lang="en-US" sz="1100" kern="100">
                <a:effectLst/>
                <a:ea typeface="Aptos" panose="020B0004020202020204" pitchFamily="34" charset="0"/>
                <a:cs typeface="Arial" panose="020B0604020202020204" pitchFamily="34" charset="0"/>
              </a:rPr>
              <a:t> coordinates to Other STM</a:t>
            </a:r>
            <a:endParaRPr lang="en-GB" sz="1100" kern="100">
              <a:effectLst/>
              <a:ea typeface="Aptos" panose="020B00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2B86468-ED5A-A0C1-64F9-234B30BA7122}"/>
              </a:ext>
            </a:extLst>
          </p:cNvPr>
          <p:cNvSpPr txBox="1"/>
          <p:nvPr/>
        </p:nvSpPr>
        <p:spPr>
          <a:xfrm>
            <a:off x="188987" y="1926362"/>
            <a:ext cx="1495922" cy="307777"/>
          </a:xfrm>
          <a:prstGeom prst="rect">
            <a:avLst/>
          </a:prstGeom>
          <a:noFill/>
        </p:spPr>
        <p:txBody>
          <a:bodyPr wrap="none" rtlCol="0">
            <a:spAutoFit/>
          </a:bodyPr>
          <a:lstStyle/>
          <a:p>
            <a:r>
              <a:rPr lang="en-GB" b="1" dirty="0">
                <a:solidFill>
                  <a:schemeClr val="tx1"/>
                </a:solidFill>
              </a:rPr>
              <a:t>Flow of Control</a:t>
            </a:r>
          </a:p>
        </p:txBody>
      </p:sp>
      <p:cxnSp>
        <p:nvCxnSpPr>
          <p:cNvPr id="11" name="Straight Arrow Connector 10">
            <a:extLst>
              <a:ext uri="{FF2B5EF4-FFF2-40B4-BE49-F238E27FC236}">
                <a16:creationId xmlns:a16="http://schemas.microsoft.com/office/drawing/2014/main" id="{E78BF538-C072-274A-50C5-00BE4A6A1754}"/>
              </a:ext>
            </a:extLst>
          </p:cNvPr>
          <p:cNvCxnSpPr>
            <a:stCxn id="3" idx="6"/>
          </p:cNvCxnSpPr>
          <p:nvPr/>
        </p:nvCxnSpPr>
        <p:spPr>
          <a:xfrm>
            <a:off x="2465959" y="2647431"/>
            <a:ext cx="75522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FEF249D-3B57-3C9F-E8ED-E1D6528D3555}"/>
              </a:ext>
            </a:extLst>
          </p:cNvPr>
          <p:cNvCxnSpPr/>
          <p:nvPr/>
        </p:nvCxnSpPr>
        <p:spPr>
          <a:xfrm>
            <a:off x="4755442" y="2649856"/>
            <a:ext cx="75522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15F18E1-273D-F1E0-8845-FA5CDD1AB049}"/>
              </a:ext>
            </a:extLst>
          </p:cNvPr>
          <p:cNvCxnSpPr>
            <a:cxnSpLocks/>
          </p:cNvCxnSpPr>
          <p:nvPr/>
        </p:nvCxnSpPr>
        <p:spPr>
          <a:xfrm flipH="1">
            <a:off x="4784948" y="3642437"/>
            <a:ext cx="7804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583BD95-D956-D3D0-EDD0-43FFC8F00333}"/>
              </a:ext>
            </a:extLst>
          </p:cNvPr>
          <p:cNvCxnSpPr>
            <a:cxnSpLocks/>
          </p:cNvCxnSpPr>
          <p:nvPr/>
        </p:nvCxnSpPr>
        <p:spPr>
          <a:xfrm flipH="1">
            <a:off x="2502336" y="3660602"/>
            <a:ext cx="7804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0CD4885-ADF1-2CD1-6632-5A62983B674A}"/>
              </a:ext>
            </a:extLst>
          </p:cNvPr>
          <p:cNvCxnSpPr>
            <a:cxnSpLocks/>
          </p:cNvCxnSpPr>
          <p:nvPr/>
        </p:nvCxnSpPr>
        <p:spPr>
          <a:xfrm flipH="1">
            <a:off x="7061603" y="3653675"/>
            <a:ext cx="48912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307C876-FC1A-2DB9-4387-FEFE2847C4AB}"/>
              </a:ext>
            </a:extLst>
          </p:cNvPr>
          <p:cNvCxnSpPr>
            <a:cxnSpLocks/>
            <a:stCxn id="6" idx="3"/>
          </p:cNvCxnSpPr>
          <p:nvPr/>
        </p:nvCxnSpPr>
        <p:spPr>
          <a:xfrm>
            <a:off x="7044925" y="2647431"/>
            <a:ext cx="50580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A7DBE8A-1527-B2BB-F9FE-B8D52279483E}"/>
              </a:ext>
            </a:extLst>
          </p:cNvPr>
          <p:cNvCxnSpPr>
            <a:cxnSpLocks/>
          </p:cNvCxnSpPr>
          <p:nvPr/>
        </p:nvCxnSpPr>
        <p:spPr>
          <a:xfrm>
            <a:off x="7550727" y="2647431"/>
            <a:ext cx="0" cy="1006244"/>
          </a:xfrm>
          <a:prstGeom prst="line">
            <a:avLst/>
          </a:prstGeom>
          <a:ln w="28575"/>
        </p:spPr>
        <p:style>
          <a:lnRef idx="1">
            <a:schemeClr val="dk1"/>
          </a:lnRef>
          <a:fillRef idx="0">
            <a:schemeClr val="dk1"/>
          </a:fillRef>
          <a:effectRef idx="0">
            <a:schemeClr val="dk1"/>
          </a:effectRef>
          <a:fontRef idx="minor">
            <a:schemeClr val="tx1"/>
          </a:fontRef>
        </p:style>
      </p:cxnSp>
      <p:sp>
        <p:nvSpPr>
          <p:cNvPr id="10" name="Google Shape;510;p46">
            <a:extLst>
              <a:ext uri="{FF2B5EF4-FFF2-40B4-BE49-F238E27FC236}">
                <a16:creationId xmlns:a16="http://schemas.microsoft.com/office/drawing/2014/main" id="{FC488582-28EC-2479-413A-320189FC2047}"/>
              </a:ext>
            </a:extLst>
          </p:cNvPr>
          <p:cNvSpPr txBox="1">
            <a:spLocks/>
          </p:cNvSpPr>
          <p:nvPr/>
        </p:nvSpPr>
        <p:spPr>
          <a:xfrm>
            <a:off x="15937560" y="413379"/>
            <a:ext cx="77148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GB"/>
              <a:t>GPS </a:t>
            </a:r>
            <a:br>
              <a:rPr lang="en-GB"/>
            </a:br>
            <a:endParaRPr lang="en-GB" dirty="0"/>
          </a:p>
        </p:txBody>
      </p:sp>
      <p:grpSp>
        <p:nvGrpSpPr>
          <p:cNvPr id="12" name="Google Shape;4030;p96">
            <a:extLst>
              <a:ext uri="{FF2B5EF4-FFF2-40B4-BE49-F238E27FC236}">
                <a16:creationId xmlns:a16="http://schemas.microsoft.com/office/drawing/2014/main" id="{2CFA0D3F-DF84-6863-C90D-7207E4BD75D1}"/>
              </a:ext>
            </a:extLst>
          </p:cNvPr>
          <p:cNvGrpSpPr/>
          <p:nvPr/>
        </p:nvGrpSpPr>
        <p:grpSpPr>
          <a:xfrm>
            <a:off x="15349539" y="413379"/>
            <a:ext cx="587871" cy="512373"/>
            <a:chOff x="6000100" y="3076250"/>
            <a:chExt cx="587871" cy="512373"/>
          </a:xfrm>
        </p:grpSpPr>
        <p:sp>
          <p:nvSpPr>
            <p:cNvPr id="18" name="Google Shape;4031;p96">
              <a:extLst>
                <a:ext uri="{FF2B5EF4-FFF2-40B4-BE49-F238E27FC236}">
                  <a16:creationId xmlns:a16="http://schemas.microsoft.com/office/drawing/2014/main" id="{9A691CEA-BF14-E383-6978-D6276649266C}"/>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032;p96">
              <a:extLst>
                <a:ext uri="{FF2B5EF4-FFF2-40B4-BE49-F238E27FC236}">
                  <a16:creationId xmlns:a16="http://schemas.microsoft.com/office/drawing/2014/main" id="{B6FF122C-8C42-F26F-DECD-3FC3F5D0B054}"/>
                </a:ext>
              </a:extLst>
            </p:cNvPr>
            <p:cNvGrpSpPr/>
            <p:nvPr/>
          </p:nvGrpSpPr>
          <p:grpSpPr>
            <a:xfrm>
              <a:off x="6031360" y="3076713"/>
              <a:ext cx="539107" cy="480965"/>
              <a:chOff x="6031360" y="3076713"/>
              <a:chExt cx="539107" cy="480965"/>
            </a:xfrm>
          </p:grpSpPr>
          <p:sp>
            <p:nvSpPr>
              <p:cNvPr id="29" name="Google Shape;4033;p96">
                <a:extLst>
                  <a:ext uri="{FF2B5EF4-FFF2-40B4-BE49-F238E27FC236}">
                    <a16:creationId xmlns:a16="http://schemas.microsoft.com/office/drawing/2014/main" id="{9520B48B-A2B3-8323-B55B-A2CF29C38ABE}"/>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34;p96">
                <a:extLst>
                  <a:ext uri="{FF2B5EF4-FFF2-40B4-BE49-F238E27FC236}">
                    <a16:creationId xmlns:a16="http://schemas.microsoft.com/office/drawing/2014/main" id="{FDC102D8-449B-A48B-7F5F-652143D0ED48}"/>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35;p96">
                <a:extLst>
                  <a:ext uri="{FF2B5EF4-FFF2-40B4-BE49-F238E27FC236}">
                    <a16:creationId xmlns:a16="http://schemas.microsoft.com/office/drawing/2014/main" id="{64B89471-45FE-359A-F7EE-4887E28C26C9}"/>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36;p96">
                <a:extLst>
                  <a:ext uri="{FF2B5EF4-FFF2-40B4-BE49-F238E27FC236}">
                    <a16:creationId xmlns:a16="http://schemas.microsoft.com/office/drawing/2014/main" id="{4C0185FB-CFE6-4E4B-D218-4EF08A97D071}"/>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37;p96">
                <a:extLst>
                  <a:ext uri="{FF2B5EF4-FFF2-40B4-BE49-F238E27FC236}">
                    <a16:creationId xmlns:a16="http://schemas.microsoft.com/office/drawing/2014/main" id="{D2C82540-0081-2361-D812-F5012B643094}"/>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38;p96">
                <a:extLst>
                  <a:ext uri="{FF2B5EF4-FFF2-40B4-BE49-F238E27FC236}">
                    <a16:creationId xmlns:a16="http://schemas.microsoft.com/office/drawing/2014/main" id="{48D49D20-032C-ADE8-7DD0-0176F9DECF3E}"/>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39;p96">
                <a:extLst>
                  <a:ext uri="{FF2B5EF4-FFF2-40B4-BE49-F238E27FC236}">
                    <a16:creationId xmlns:a16="http://schemas.microsoft.com/office/drawing/2014/main" id="{881AFAE9-73C1-6614-66B4-7916A2E22B1D}"/>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4029;p96">
            <a:extLst>
              <a:ext uri="{FF2B5EF4-FFF2-40B4-BE49-F238E27FC236}">
                <a16:creationId xmlns:a16="http://schemas.microsoft.com/office/drawing/2014/main" id="{6224A234-C1E4-5660-8AEC-90BA3A26E6DB}"/>
              </a:ext>
            </a:extLst>
          </p:cNvPr>
          <p:cNvSpPr/>
          <p:nvPr/>
        </p:nvSpPr>
        <p:spPr>
          <a:xfrm flipH="1">
            <a:off x="15558351" y="250714"/>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510;p46">
            <a:extLst>
              <a:ext uri="{FF2B5EF4-FFF2-40B4-BE49-F238E27FC236}">
                <a16:creationId xmlns:a16="http://schemas.microsoft.com/office/drawing/2014/main" id="{780081CE-A8BF-6318-12D5-3138087A65A4}"/>
              </a:ext>
            </a:extLst>
          </p:cNvPr>
          <p:cNvSpPr txBox="1">
            <a:spLocks/>
          </p:cNvSpPr>
          <p:nvPr/>
        </p:nvSpPr>
        <p:spPr>
          <a:xfrm>
            <a:off x="10237903" y="586922"/>
            <a:ext cx="77148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GB"/>
              <a:t>GPS </a:t>
            </a:r>
            <a:br>
              <a:rPr lang="en-GB"/>
            </a:br>
            <a:endParaRPr lang="en-GB" dirty="0"/>
          </a:p>
        </p:txBody>
      </p:sp>
      <p:grpSp>
        <p:nvGrpSpPr>
          <p:cNvPr id="50" name="Google Shape;4030;p96">
            <a:extLst>
              <a:ext uri="{FF2B5EF4-FFF2-40B4-BE49-F238E27FC236}">
                <a16:creationId xmlns:a16="http://schemas.microsoft.com/office/drawing/2014/main" id="{FF09804B-D154-1B24-E273-4794C9A317D5}"/>
              </a:ext>
            </a:extLst>
          </p:cNvPr>
          <p:cNvGrpSpPr/>
          <p:nvPr/>
        </p:nvGrpSpPr>
        <p:grpSpPr>
          <a:xfrm>
            <a:off x="9649882" y="586922"/>
            <a:ext cx="587871" cy="512373"/>
            <a:chOff x="6000100" y="3076250"/>
            <a:chExt cx="587871" cy="512373"/>
          </a:xfrm>
        </p:grpSpPr>
        <p:sp>
          <p:nvSpPr>
            <p:cNvPr id="51" name="Google Shape;4031;p96">
              <a:extLst>
                <a:ext uri="{FF2B5EF4-FFF2-40B4-BE49-F238E27FC236}">
                  <a16:creationId xmlns:a16="http://schemas.microsoft.com/office/drawing/2014/main" id="{20B89BD6-8691-3CF3-1A9E-88B366410A4E}"/>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4032;p96">
              <a:extLst>
                <a:ext uri="{FF2B5EF4-FFF2-40B4-BE49-F238E27FC236}">
                  <a16:creationId xmlns:a16="http://schemas.microsoft.com/office/drawing/2014/main" id="{127462D1-BFF3-D734-E100-CC14571A8C3C}"/>
                </a:ext>
              </a:extLst>
            </p:cNvPr>
            <p:cNvGrpSpPr/>
            <p:nvPr/>
          </p:nvGrpSpPr>
          <p:grpSpPr>
            <a:xfrm>
              <a:off x="6031360" y="3076713"/>
              <a:ext cx="539107" cy="480965"/>
              <a:chOff x="6031360" y="3076713"/>
              <a:chExt cx="539107" cy="480965"/>
            </a:xfrm>
          </p:grpSpPr>
          <p:sp>
            <p:nvSpPr>
              <p:cNvPr id="54" name="Google Shape;4033;p96">
                <a:extLst>
                  <a:ext uri="{FF2B5EF4-FFF2-40B4-BE49-F238E27FC236}">
                    <a16:creationId xmlns:a16="http://schemas.microsoft.com/office/drawing/2014/main" id="{23501FBD-2D99-EB35-302A-6573F96421B4}"/>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34;p96">
                <a:extLst>
                  <a:ext uri="{FF2B5EF4-FFF2-40B4-BE49-F238E27FC236}">
                    <a16:creationId xmlns:a16="http://schemas.microsoft.com/office/drawing/2014/main" id="{C91C8AAB-B4B4-23F6-BE5A-95FF372C5EF9}"/>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35;p96">
                <a:extLst>
                  <a:ext uri="{FF2B5EF4-FFF2-40B4-BE49-F238E27FC236}">
                    <a16:creationId xmlns:a16="http://schemas.microsoft.com/office/drawing/2014/main" id="{E6BD7A6E-DB10-A608-76C3-539995CD6296}"/>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36;p96">
                <a:extLst>
                  <a:ext uri="{FF2B5EF4-FFF2-40B4-BE49-F238E27FC236}">
                    <a16:creationId xmlns:a16="http://schemas.microsoft.com/office/drawing/2014/main" id="{4967F0F6-6716-5DBE-0CC2-D3ACF5EA0EF6}"/>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37;p96">
                <a:extLst>
                  <a:ext uri="{FF2B5EF4-FFF2-40B4-BE49-F238E27FC236}">
                    <a16:creationId xmlns:a16="http://schemas.microsoft.com/office/drawing/2014/main" id="{3232003A-81F5-2953-0621-EEA3C4B87DA3}"/>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038;p96">
                <a:extLst>
                  <a:ext uri="{FF2B5EF4-FFF2-40B4-BE49-F238E27FC236}">
                    <a16:creationId xmlns:a16="http://schemas.microsoft.com/office/drawing/2014/main" id="{CB5AD499-434D-28A2-993D-73AE75DB13AF}"/>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039;p96">
                <a:extLst>
                  <a:ext uri="{FF2B5EF4-FFF2-40B4-BE49-F238E27FC236}">
                    <a16:creationId xmlns:a16="http://schemas.microsoft.com/office/drawing/2014/main" id="{E2E67658-81E6-C88E-D335-EA500C7047F4}"/>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4029;p96">
            <a:extLst>
              <a:ext uri="{FF2B5EF4-FFF2-40B4-BE49-F238E27FC236}">
                <a16:creationId xmlns:a16="http://schemas.microsoft.com/office/drawing/2014/main" id="{6837A195-73CA-D2B2-9446-A5A5F6D26641}"/>
              </a:ext>
            </a:extLst>
          </p:cNvPr>
          <p:cNvSpPr/>
          <p:nvPr/>
        </p:nvSpPr>
        <p:spPr>
          <a:xfrm flipH="1">
            <a:off x="9858844" y="42425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0024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GSM </a:t>
            </a:r>
            <a:br>
              <a:rPr lang="en-GB" dirty="0"/>
            </a:br>
            <a:endParaRPr dirty="0"/>
          </a:p>
        </p:txBody>
      </p:sp>
      <p:pic>
        <p:nvPicPr>
          <p:cNvPr id="12" name="Picture 11">
            <a:extLst>
              <a:ext uri="{FF2B5EF4-FFF2-40B4-BE49-F238E27FC236}">
                <a16:creationId xmlns:a16="http://schemas.microsoft.com/office/drawing/2014/main" id="{5ED6AF4E-B4A2-2922-E132-74A7E21ACB38}"/>
              </a:ext>
            </a:extLst>
          </p:cNvPr>
          <p:cNvPicPr>
            <a:picLocks noChangeAspect="1"/>
          </p:cNvPicPr>
          <p:nvPr/>
        </p:nvPicPr>
        <p:blipFill rotWithShape="1">
          <a:blip r:embed="rId3"/>
          <a:srcRect t="5270" b="5515"/>
          <a:stretch/>
        </p:blipFill>
        <p:spPr>
          <a:xfrm>
            <a:off x="6172200" y="694439"/>
            <a:ext cx="2438402" cy="2175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F1E4136D-8D01-B48D-2822-807AC765244A}"/>
              </a:ext>
            </a:extLst>
          </p:cNvPr>
          <p:cNvSpPr txBox="1"/>
          <p:nvPr/>
        </p:nvSpPr>
        <p:spPr>
          <a:xfrm>
            <a:off x="188987" y="1323961"/>
            <a:ext cx="5983213" cy="3323987"/>
          </a:xfrm>
          <a:prstGeom prst="rect">
            <a:avLst/>
          </a:prstGeom>
          <a:noFill/>
        </p:spPr>
        <p:txBody>
          <a:bodyPr wrap="square" rtlCol="0">
            <a:spAutoFit/>
          </a:bodyPr>
          <a:lstStyle/>
          <a:p>
            <a:r>
              <a:rPr lang="en-US" b="1" dirty="0">
                <a:solidFill>
                  <a:schemeClr val="tx1"/>
                </a:solidFill>
              </a:rPr>
              <a:t>Is a globally accepted standard for mobile telecommunications .</a:t>
            </a:r>
          </a:p>
          <a:p>
            <a:r>
              <a:rPr lang="en-US" b="1" dirty="0">
                <a:solidFill>
                  <a:schemeClr val="tx1"/>
                </a:solidFill>
              </a:rPr>
              <a:t> </a:t>
            </a:r>
          </a:p>
          <a:p>
            <a:r>
              <a:rPr lang="en-US" b="1" dirty="0">
                <a:solidFill>
                  <a:schemeClr val="tx1"/>
                </a:solidFill>
              </a:rPr>
              <a:t>Operational Principle: Enables devices to send and receive data over GSM networks using AT commands.</a:t>
            </a:r>
          </a:p>
          <a:p>
            <a:endParaRPr lang="en-GB" dirty="0">
              <a:solidFill>
                <a:schemeClr val="tx1"/>
              </a:solidFill>
            </a:endParaRPr>
          </a:p>
          <a:p>
            <a:r>
              <a:rPr lang="en-US" dirty="0">
                <a:solidFill>
                  <a:schemeClr val="tx1"/>
                </a:solidFill>
              </a:rPr>
              <a:t>AT Command Set: Communicates with microcontrollers using standard AT commands for tasks like SMS, voice, and data transmission.</a:t>
            </a:r>
          </a:p>
          <a:p>
            <a:r>
              <a:rPr lang="en-GB" dirty="0">
                <a:solidFill>
                  <a:schemeClr val="tx1"/>
                </a:solidFill>
              </a:rPr>
              <a:t>EX: For send SMS “AT+CMGF=1 ” then “AT+CMGS=“phone number"”</a:t>
            </a:r>
          </a:p>
          <a:p>
            <a:r>
              <a:rPr lang="en-GB" dirty="0">
                <a:solidFill>
                  <a:schemeClr val="tx1"/>
                </a:solidFill>
              </a:rPr>
              <a:t>Then message and Finally </a:t>
            </a:r>
            <a:r>
              <a:rPr lang="en-GB" dirty="0" err="1">
                <a:solidFill>
                  <a:schemeClr val="tx1"/>
                </a:solidFill>
              </a:rPr>
              <a:t>ctrl+z</a:t>
            </a:r>
            <a:r>
              <a:rPr lang="en-GB" dirty="0">
                <a:solidFill>
                  <a:schemeClr val="tx1"/>
                </a:solidFill>
              </a:rPr>
              <a:t> . </a:t>
            </a:r>
            <a:endParaRPr lang="en-US" dirty="0">
              <a:solidFill>
                <a:schemeClr val="tx1"/>
              </a:solidFill>
            </a:endParaRPr>
          </a:p>
          <a:p>
            <a:endParaRPr lang="en-GB" dirty="0">
              <a:solidFill>
                <a:schemeClr val="tx1"/>
              </a:solidFill>
            </a:endParaRPr>
          </a:p>
          <a:p>
            <a:r>
              <a:rPr lang="en-GB" dirty="0">
                <a:solidFill>
                  <a:schemeClr val="tx1"/>
                </a:solidFill>
              </a:rPr>
              <a:t>So we send SMS to Car Owner to inform him about his forgotten child in the car .</a:t>
            </a:r>
          </a:p>
          <a:p>
            <a:endParaRPr lang="en-GB" dirty="0">
              <a:solidFill>
                <a:schemeClr val="tx1"/>
              </a:solidFill>
            </a:endParaRPr>
          </a:p>
          <a:p>
            <a:r>
              <a:rPr lang="en-GB" dirty="0">
                <a:solidFill>
                  <a:schemeClr val="tx1"/>
                </a:solidFill>
              </a:rPr>
              <a:t>This message also include the location of the car which received from the STM that connected with GPS.</a:t>
            </a:r>
          </a:p>
        </p:txBody>
      </p:sp>
      <p:sp>
        <p:nvSpPr>
          <p:cNvPr id="18" name="TextBox 17">
            <a:extLst>
              <a:ext uri="{FF2B5EF4-FFF2-40B4-BE49-F238E27FC236}">
                <a16:creationId xmlns:a16="http://schemas.microsoft.com/office/drawing/2014/main" id="{B74C828C-557E-C661-0C74-C9E43E798629}"/>
              </a:ext>
            </a:extLst>
          </p:cNvPr>
          <p:cNvSpPr txBox="1"/>
          <p:nvPr/>
        </p:nvSpPr>
        <p:spPr>
          <a:xfrm>
            <a:off x="6172200" y="2965978"/>
            <a:ext cx="2944091" cy="1415772"/>
          </a:xfrm>
          <a:prstGeom prst="rect">
            <a:avLst/>
          </a:prstGeom>
          <a:noFill/>
        </p:spPr>
        <p:txBody>
          <a:bodyPr wrap="square" rtlCol="0">
            <a:spAutoFit/>
          </a:bodyPr>
          <a:lstStyle/>
          <a:p>
            <a:r>
              <a:rPr lang="en-US" sz="1200" dirty="0">
                <a:solidFill>
                  <a:schemeClr val="tx1"/>
                </a:solidFill>
              </a:rPr>
              <a:t>VCC   : 5 V Supply</a:t>
            </a:r>
          </a:p>
          <a:p>
            <a:r>
              <a:rPr lang="en-US" sz="1200" dirty="0">
                <a:solidFill>
                  <a:schemeClr val="tx1"/>
                </a:solidFill>
              </a:rPr>
              <a:t>GND  : Ground bin</a:t>
            </a:r>
            <a:endParaRPr lang="en-GB" sz="1200" dirty="0">
              <a:solidFill>
                <a:schemeClr val="tx1"/>
              </a:solidFill>
            </a:endParaRPr>
          </a:p>
          <a:p>
            <a:r>
              <a:rPr lang="en-US" sz="1200" dirty="0">
                <a:solidFill>
                  <a:schemeClr val="tx1"/>
                </a:solidFill>
              </a:rPr>
              <a:t>VDD  : 5v Supply </a:t>
            </a:r>
          </a:p>
          <a:p>
            <a:r>
              <a:rPr lang="en-US" sz="1200" dirty="0">
                <a:solidFill>
                  <a:schemeClr val="tx1"/>
                </a:solidFill>
              </a:rPr>
              <a:t>TX     : Transmitter bin</a:t>
            </a:r>
          </a:p>
          <a:p>
            <a:r>
              <a:rPr lang="en-US" sz="1200" dirty="0">
                <a:solidFill>
                  <a:schemeClr val="tx1"/>
                </a:solidFill>
              </a:rPr>
              <a:t>Rx     : Receiver bin</a:t>
            </a:r>
          </a:p>
          <a:p>
            <a:r>
              <a:rPr lang="en-US" sz="1200" dirty="0">
                <a:solidFill>
                  <a:schemeClr val="tx1"/>
                </a:solidFill>
              </a:rPr>
              <a:t>GND : Ground bin</a:t>
            </a:r>
          </a:p>
          <a:p>
            <a:r>
              <a:rPr lang="en-US" sz="1200" dirty="0">
                <a:solidFill>
                  <a:schemeClr val="tx1"/>
                </a:solidFill>
              </a:rPr>
              <a:t>RST  : Reset bin</a:t>
            </a:r>
            <a:endParaRPr lang="en-GB" sz="1200" dirty="0">
              <a:solidFill>
                <a:schemeClr val="tx1"/>
              </a:solidFill>
            </a:endParaRPr>
          </a:p>
        </p:txBody>
      </p:sp>
      <p:sp>
        <p:nvSpPr>
          <p:cNvPr id="2" name="Google Shape;463;p45">
            <a:extLst>
              <a:ext uri="{FF2B5EF4-FFF2-40B4-BE49-F238E27FC236}">
                <a16:creationId xmlns:a16="http://schemas.microsoft.com/office/drawing/2014/main" id="{5EBD833E-FA3E-6F5E-3514-C136392344F7}"/>
              </a:ext>
            </a:extLst>
          </p:cNvPr>
          <p:cNvSpPr txBox="1">
            <a:spLocks/>
          </p:cNvSpPr>
          <p:nvPr/>
        </p:nvSpPr>
        <p:spPr>
          <a:xfrm>
            <a:off x="2337261" y="3092511"/>
            <a:ext cx="2597700" cy="410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dirty="0"/>
          </a:p>
        </p:txBody>
      </p:sp>
      <p:sp>
        <p:nvSpPr>
          <p:cNvPr id="3" name="Google Shape;465;p45">
            <a:extLst>
              <a:ext uri="{FF2B5EF4-FFF2-40B4-BE49-F238E27FC236}">
                <a16:creationId xmlns:a16="http://schemas.microsoft.com/office/drawing/2014/main" id="{DDCD75A6-5C4B-294B-632F-E784E5596864}"/>
              </a:ext>
            </a:extLst>
          </p:cNvPr>
          <p:cNvSpPr txBox="1">
            <a:spLocks/>
          </p:cNvSpPr>
          <p:nvPr/>
        </p:nvSpPr>
        <p:spPr>
          <a:xfrm>
            <a:off x="5945296" y="3092511"/>
            <a:ext cx="2597700" cy="410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dirty="0"/>
          </a:p>
        </p:txBody>
      </p:sp>
      <p:grpSp>
        <p:nvGrpSpPr>
          <p:cNvPr id="4" name="Google Shape;6956;p104">
            <a:extLst>
              <a:ext uri="{FF2B5EF4-FFF2-40B4-BE49-F238E27FC236}">
                <a16:creationId xmlns:a16="http://schemas.microsoft.com/office/drawing/2014/main" id="{27E4D359-A21E-C84A-2EC2-EE28D6BE8ADD}"/>
              </a:ext>
            </a:extLst>
          </p:cNvPr>
          <p:cNvGrpSpPr/>
          <p:nvPr/>
        </p:nvGrpSpPr>
        <p:grpSpPr>
          <a:xfrm>
            <a:off x="188988" y="474666"/>
            <a:ext cx="468566" cy="480846"/>
            <a:chOff x="-35839800" y="3561025"/>
            <a:chExt cx="291450" cy="291650"/>
          </a:xfrm>
          <a:solidFill>
            <a:schemeClr val="tx1"/>
          </a:solidFill>
        </p:grpSpPr>
        <p:sp>
          <p:nvSpPr>
            <p:cNvPr id="5" name="Google Shape;6957;p104">
              <a:extLst>
                <a:ext uri="{FF2B5EF4-FFF2-40B4-BE49-F238E27FC236}">
                  <a16:creationId xmlns:a16="http://schemas.microsoft.com/office/drawing/2014/main" id="{97581136-FDF3-A910-3BCC-AD94823684BE}"/>
                </a:ext>
              </a:extLst>
            </p:cNvPr>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958;p104">
              <a:extLst>
                <a:ext uri="{FF2B5EF4-FFF2-40B4-BE49-F238E27FC236}">
                  <a16:creationId xmlns:a16="http://schemas.microsoft.com/office/drawing/2014/main" id="{E68E4A68-0295-1260-B283-D5A26814BCC4}"/>
                </a:ext>
              </a:extLst>
            </p:cNvPr>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959;p104">
              <a:extLst>
                <a:ext uri="{FF2B5EF4-FFF2-40B4-BE49-F238E27FC236}">
                  <a16:creationId xmlns:a16="http://schemas.microsoft.com/office/drawing/2014/main" id="{55C94FA6-86C9-494F-AA9A-0C01F6F9EA32}"/>
                </a:ext>
              </a:extLst>
            </p:cNvPr>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60;p104">
              <a:extLst>
                <a:ext uri="{FF2B5EF4-FFF2-40B4-BE49-F238E27FC236}">
                  <a16:creationId xmlns:a16="http://schemas.microsoft.com/office/drawing/2014/main" id="{7BC1CE80-46AF-8CE9-1B58-4C545AA78819}"/>
                </a:ext>
              </a:extLst>
            </p:cNvPr>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961;p104">
              <a:extLst>
                <a:ext uri="{FF2B5EF4-FFF2-40B4-BE49-F238E27FC236}">
                  <a16:creationId xmlns:a16="http://schemas.microsoft.com/office/drawing/2014/main" id="{CD3D80C7-878A-B208-C7FE-7C8B9E7C14F8}"/>
                </a:ext>
              </a:extLst>
            </p:cNvPr>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62;p104">
              <a:extLst>
                <a:ext uri="{FF2B5EF4-FFF2-40B4-BE49-F238E27FC236}">
                  <a16:creationId xmlns:a16="http://schemas.microsoft.com/office/drawing/2014/main" id="{8DEE2121-5D46-A7F7-603F-FA8F0286034B}"/>
                </a:ext>
              </a:extLst>
            </p:cNvPr>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963;p104">
              <a:extLst>
                <a:ext uri="{FF2B5EF4-FFF2-40B4-BE49-F238E27FC236}">
                  <a16:creationId xmlns:a16="http://schemas.microsoft.com/office/drawing/2014/main" id="{72F112DB-1FDE-A1C0-DFA5-BB014E591472}"/>
                </a:ext>
              </a:extLst>
            </p:cNvPr>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10;p46">
            <a:extLst>
              <a:ext uri="{FF2B5EF4-FFF2-40B4-BE49-F238E27FC236}">
                <a16:creationId xmlns:a16="http://schemas.microsoft.com/office/drawing/2014/main" id="{9E0500FD-235E-3E5F-88F2-335A25AAFB82}"/>
              </a:ext>
            </a:extLst>
          </p:cNvPr>
          <p:cNvSpPr txBox="1">
            <a:spLocks/>
          </p:cNvSpPr>
          <p:nvPr/>
        </p:nvSpPr>
        <p:spPr>
          <a:xfrm>
            <a:off x="17557936" y="521225"/>
            <a:ext cx="77148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GB" dirty="0"/>
              <a:t>GPS </a:t>
            </a:r>
            <a:br>
              <a:rPr lang="en-GB" dirty="0"/>
            </a:br>
            <a:endParaRPr lang="en-GB" dirty="0"/>
          </a:p>
        </p:txBody>
      </p:sp>
      <p:grpSp>
        <p:nvGrpSpPr>
          <p:cNvPr id="14" name="Google Shape;4030;p96">
            <a:extLst>
              <a:ext uri="{FF2B5EF4-FFF2-40B4-BE49-F238E27FC236}">
                <a16:creationId xmlns:a16="http://schemas.microsoft.com/office/drawing/2014/main" id="{7B8E8735-7A2C-8015-BC33-936FCCFC41A5}"/>
              </a:ext>
            </a:extLst>
          </p:cNvPr>
          <p:cNvGrpSpPr/>
          <p:nvPr/>
        </p:nvGrpSpPr>
        <p:grpSpPr>
          <a:xfrm>
            <a:off x="16969915" y="521225"/>
            <a:ext cx="587871" cy="512373"/>
            <a:chOff x="6000100" y="3076250"/>
            <a:chExt cx="587871" cy="512373"/>
          </a:xfrm>
        </p:grpSpPr>
        <p:sp>
          <p:nvSpPr>
            <p:cNvPr id="15" name="Google Shape;4031;p96">
              <a:extLst>
                <a:ext uri="{FF2B5EF4-FFF2-40B4-BE49-F238E27FC236}">
                  <a16:creationId xmlns:a16="http://schemas.microsoft.com/office/drawing/2014/main" id="{49A677E9-8A65-3DD0-41E9-2FB2D57E2628}"/>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4032;p96">
              <a:extLst>
                <a:ext uri="{FF2B5EF4-FFF2-40B4-BE49-F238E27FC236}">
                  <a16:creationId xmlns:a16="http://schemas.microsoft.com/office/drawing/2014/main" id="{5A084127-ABAD-A43C-3970-A987774D59E4}"/>
                </a:ext>
              </a:extLst>
            </p:cNvPr>
            <p:cNvGrpSpPr/>
            <p:nvPr/>
          </p:nvGrpSpPr>
          <p:grpSpPr>
            <a:xfrm>
              <a:off x="6031360" y="3076713"/>
              <a:ext cx="539107" cy="480965"/>
              <a:chOff x="6031360" y="3076713"/>
              <a:chExt cx="539107" cy="480965"/>
            </a:xfrm>
          </p:grpSpPr>
          <p:sp>
            <p:nvSpPr>
              <p:cNvPr id="19" name="Google Shape;4033;p96">
                <a:extLst>
                  <a:ext uri="{FF2B5EF4-FFF2-40B4-BE49-F238E27FC236}">
                    <a16:creationId xmlns:a16="http://schemas.microsoft.com/office/drawing/2014/main" id="{074DF8DC-E021-48FB-C596-9856B814B7A0}"/>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34;p96">
                <a:extLst>
                  <a:ext uri="{FF2B5EF4-FFF2-40B4-BE49-F238E27FC236}">
                    <a16:creationId xmlns:a16="http://schemas.microsoft.com/office/drawing/2014/main" id="{19D1B1EA-E963-BFC2-EEF3-D4A52F7D6390}"/>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35;p96">
                <a:extLst>
                  <a:ext uri="{FF2B5EF4-FFF2-40B4-BE49-F238E27FC236}">
                    <a16:creationId xmlns:a16="http://schemas.microsoft.com/office/drawing/2014/main" id="{3A6EA393-0E4A-3FB4-9BEE-4F13404E458A}"/>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36;p96">
                <a:extLst>
                  <a:ext uri="{FF2B5EF4-FFF2-40B4-BE49-F238E27FC236}">
                    <a16:creationId xmlns:a16="http://schemas.microsoft.com/office/drawing/2014/main" id="{3204829F-5FAB-8577-9149-59C419F86700}"/>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37;p96">
                <a:extLst>
                  <a:ext uri="{FF2B5EF4-FFF2-40B4-BE49-F238E27FC236}">
                    <a16:creationId xmlns:a16="http://schemas.microsoft.com/office/drawing/2014/main" id="{673924A8-D1A0-5E68-612B-C6DAACA276C9}"/>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38;p96">
                <a:extLst>
                  <a:ext uri="{FF2B5EF4-FFF2-40B4-BE49-F238E27FC236}">
                    <a16:creationId xmlns:a16="http://schemas.microsoft.com/office/drawing/2014/main" id="{18B9AC96-A7A4-462F-AF76-AA02F02AD439}"/>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39;p96">
                <a:extLst>
                  <a:ext uri="{FF2B5EF4-FFF2-40B4-BE49-F238E27FC236}">
                    <a16:creationId xmlns:a16="http://schemas.microsoft.com/office/drawing/2014/main" id="{AF3725EC-A076-785C-A6A5-88F06A7296A5}"/>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4029;p96">
            <a:extLst>
              <a:ext uri="{FF2B5EF4-FFF2-40B4-BE49-F238E27FC236}">
                <a16:creationId xmlns:a16="http://schemas.microsoft.com/office/drawing/2014/main" id="{C0F9CA1B-0E9D-88CF-F9EC-DB100ACADCFC}"/>
              </a:ext>
            </a:extLst>
          </p:cNvPr>
          <p:cNvSpPr/>
          <p:nvPr/>
        </p:nvSpPr>
        <p:spPr>
          <a:xfrm flipH="1">
            <a:off x="17178877" y="35856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510;p46">
            <a:extLst>
              <a:ext uri="{FF2B5EF4-FFF2-40B4-BE49-F238E27FC236}">
                <a16:creationId xmlns:a16="http://schemas.microsoft.com/office/drawing/2014/main" id="{41CE9358-FE19-4702-EE53-B0CF2DCCF488}"/>
              </a:ext>
            </a:extLst>
          </p:cNvPr>
          <p:cNvSpPr txBox="1">
            <a:spLocks/>
          </p:cNvSpPr>
          <p:nvPr/>
        </p:nvSpPr>
        <p:spPr>
          <a:xfrm>
            <a:off x="9844559" y="475505"/>
            <a:ext cx="77148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GB" dirty="0"/>
              <a:t>GPS </a:t>
            </a:r>
            <a:br>
              <a:rPr lang="en-GB" dirty="0"/>
            </a:br>
            <a:endParaRPr lang="en-GB" dirty="0"/>
          </a:p>
        </p:txBody>
      </p:sp>
      <p:grpSp>
        <p:nvGrpSpPr>
          <p:cNvPr id="28" name="Google Shape;4030;p96">
            <a:extLst>
              <a:ext uri="{FF2B5EF4-FFF2-40B4-BE49-F238E27FC236}">
                <a16:creationId xmlns:a16="http://schemas.microsoft.com/office/drawing/2014/main" id="{A316BB28-D952-BF9F-8FA8-33D4401D2CC0}"/>
              </a:ext>
            </a:extLst>
          </p:cNvPr>
          <p:cNvGrpSpPr/>
          <p:nvPr/>
        </p:nvGrpSpPr>
        <p:grpSpPr>
          <a:xfrm>
            <a:off x="9256538" y="475505"/>
            <a:ext cx="587871" cy="512373"/>
            <a:chOff x="6000100" y="3076250"/>
            <a:chExt cx="587871" cy="512373"/>
          </a:xfrm>
        </p:grpSpPr>
        <p:sp>
          <p:nvSpPr>
            <p:cNvPr id="29" name="Google Shape;4031;p96">
              <a:extLst>
                <a:ext uri="{FF2B5EF4-FFF2-40B4-BE49-F238E27FC236}">
                  <a16:creationId xmlns:a16="http://schemas.microsoft.com/office/drawing/2014/main" id="{8EEE049C-F22E-E854-7FB1-08A33A7AF5DB}"/>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4032;p96">
              <a:extLst>
                <a:ext uri="{FF2B5EF4-FFF2-40B4-BE49-F238E27FC236}">
                  <a16:creationId xmlns:a16="http://schemas.microsoft.com/office/drawing/2014/main" id="{6C49C6F4-697B-49B9-6C05-3ABF2963DE82}"/>
                </a:ext>
              </a:extLst>
            </p:cNvPr>
            <p:cNvGrpSpPr/>
            <p:nvPr/>
          </p:nvGrpSpPr>
          <p:grpSpPr>
            <a:xfrm>
              <a:off x="6031360" y="3076713"/>
              <a:ext cx="539107" cy="480965"/>
              <a:chOff x="6031360" y="3076713"/>
              <a:chExt cx="539107" cy="480965"/>
            </a:xfrm>
          </p:grpSpPr>
          <p:sp>
            <p:nvSpPr>
              <p:cNvPr id="31" name="Google Shape;4033;p96">
                <a:extLst>
                  <a:ext uri="{FF2B5EF4-FFF2-40B4-BE49-F238E27FC236}">
                    <a16:creationId xmlns:a16="http://schemas.microsoft.com/office/drawing/2014/main" id="{F9C83DB2-DB8E-6627-2075-62F14FB401DD}"/>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34;p96">
                <a:extLst>
                  <a:ext uri="{FF2B5EF4-FFF2-40B4-BE49-F238E27FC236}">
                    <a16:creationId xmlns:a16="http://schemas.microsoft.com/office/drawing/2014/main" id="{D0F57CF8-6273-E318-9CD8-4FE8433D7050}"/>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35;p96">
                <a:extLst>
                  <a:ext uri="{FF2B5EF4-FFF2-40B4-BE49-F238E27FC236}">
                    <a16:creationId xmlns:a16="http://schemas.microsoft.com/office/drawing/2014/main" id="{72D92A0B-3066-A942-0889-CD2F643C70E0}"/>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36;p96">
                <a:extLst>
                  <a:ext uri="{FF2B5EF4-FFF2-40B4-BE49-F238E27FC236}">
                    <a16:creationId xmlns:a16="http://schemas.microsoft.com/office/drawing/2014/main" id="{73E7A63F-3370-6573-4777-EE636498ED06}"/>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37;p96">
                <a:extLst>
                  <a:ext uri="{FF2B5EF4-FFF2-40B4-BE49-F238E27FC236}">
                    <a16:creationId xmlns:a16="http://schemas.microsoft.com/office/drawing/2014/main" id="{EAC405DB-152E-9118-BEC3-D6910CE20663}"/>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38;p96">
                <a:extLst>
                  <a:ext uri="{FF2B5EF4-FFF2-40B4-BE49-F238E27FC236}">
                    <a16:creationId xmlns:a16="http://schemas.microsoft.com/office/drawing/2014/main" id="{F2C983AE-A401-DC8D-B814-10D472D486F8}"/>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39;p96">
                <a:extLst>
                  <a:ext uri="{FF2B5EF4-FFF2-40B4-BE49-F238E27FC236}">
                    <a16:creationId xmlns:a16="http://schemas.microsoft.com/office/drawing/2014/main" id="{BA90F8A0-EAAF-514A-5063-A982096177E6}"/>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 name="Google Shape;4029;p96">
            <a:extLst>
              <a:ext uri="{FF2B5EF4-FFF2-40B4-BE49-F238E27FC236}">
                <a16:creationId xmlns:a16="http://schemas.microsoft.com/office/drawing/2014/main" id="{C87DAF73-92E3-FCAE-0B50-C8CED20AC50C}"/>
              </a:ext>
            </a:extLst>
          </p:cNvPr>
          <p:cNvSpPr/>
          <p:nvPr/>
        </p:nvSpPr>
        <p:spPr>
          <a:xfrm flipH="1">
            <a:off x="9465500" y="31284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510;p46">
            <a:extLst>
              <a:ext uri="{FF2B5EF4-FFF2-40B4-BE49-F238E27FC236}">
                <a16:creationId xmlns:a16="http://schemas.microsoft.com/office/drawing/2014/main" id="{69264683-4658-A1CA-7F68-A8EC5B04132D}"/>
              </a:ext>
            </a:extLst>
          </p:cNvPr>
          <p:cNvSpPr txBox="1">
            <a:spLocks/>
          </p:cNvSpPr>
          <p:nvPr/>
        </p:nvSpPr>
        <p:spPr>
          <a:xfrm>
            <a:off x="12907136" y="552742"/>
            <a:ext cx="77148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GB"/>
              <a:t>GPS </a:t>
            </a:r>
            <a:br>
              <a:rPr lang="en-GB"/>
            </a:br>
            <a:endParaRPr lang="en-GB" dirty="0"/>
          </a:p>
        </p:txBody>
      </p:sp>
      <p:grpSp>
        <p:nvGrpSpPr>
          <p:cNvPr id="40" name="Google Shape;4030;p96">
            <a:extLst>
              <a:ext uri="{FF2B5EF4-FFF2-40B4-BE49-F238E27FC236}">
                <a16:creationId xmlns:a16="http://schemas.microsoft.com/office/drawing/2014/main" id="{66A925AE-FDDE-E39C-3463-18060D55294F}"/>
              </a:ext>
            </a:extLst>
          </p:cNvPr>
          <p:cNvGrpSpPr/>
          <p:nvPr/>
        </p:nvGrpSpPr>
        <p:grpSpPr>
          <a:xfrm>
            <a:off x="12319115" y="552742"/>
            <a:ext cx="587871" cy="512373"/>
            <a:chOff x="6000100" y="3076250"/>
            <a:chExt cx="587871" cy="512373"/>
          </a:xfrm>
        </p:grpSpPr>
        <p:sp>
          <p:nvSpPr>
            <p:cNvPr id="41" name="Google Shape;4031;p96">
              <a:extLst>
                <a:ext uri="{FF2B5EF4-FFF2-40B4-BE49-F238E27FC236}">
                  <a16:creationId xmlns:a16="http://schemas.microsoft.com/office/drawing/2014/main" id="{16A1B3DA-A2B0-2ABC-A593-8949FD76D0D4}"/>
                </a:ext>
              </a:extLst>
            </p:cNvPr>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032;p96">
              <a:extLst>
                <a:ext uri="{FF2B5EF4-FFF2-40B4-BE49-F238E27FC236}">
                  <a16:creationId xmlns:a16="http://schemas.microsoft.com/office/drawing/2014/main" id="{4C6D53D3-D162-AF6F-3F51-D7F88FC150C5}"/>
                </a:ext>
              </a:extLst>
            </p:cNvPr>
            <p:cNvGrpSpPr/>
            <p:nvPr/>
          </p:nvGrpSpPr>
          <p:grpSpPr>
            <a:xfrm>
              <a:off x="6031360" y="3076713"/>
              <a:ext cx="539107" cy="480965"/>
              <a:chOff x="6031360" y="3076713"/>
              <a:chExt cx="539107" cy="480965"/>
            </a:xfrm>
          </p:grpSpPr>
          <p:sp>
            <p:nvSpPr>
              <p:cNvPr id="43" name="Google Shape;4033;p96">
                <a:extLst>
                  <a:ext uri="{FF2B5EF4-FFF2-40B4-BE49-F238E27FC236}">
                    <a16:creationId xmlns:a16="http://schemas.microsoft.com/office/drawing/2014/main" id="{4D9E42DA-797D-99FE-CF8A-93116A22D96F}"/>
                  </a:ext>
                </a:extLst>
              </p:cNvPr>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34;p96">
                <a:extLst>
                  <a:ext uri="{FF2B5EF4-FFF2-40B4-BE49-F238E27FC236}">
                    <a16:creationId xmlns:a16="http://schemas.microsoft.com/office/drawing/2014/main" id="{57FC5BC3-74E2-7A4A-5648-0241971FEF45}"/>
                  </a:ext>
                </a:extLst>
              </p:cNvPr>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35;p96">
                <a:extLst>
                  <a:ext uri="{FF2B5EF4-FFF2-40B4-BE49-F238E27FC236}">
                    <a16:creationId xmlns:a16="http://schemas.microsoft.com/office/drawing/2014/main" id="{7DB5F425-231A-DB12-F2C8-58B2AF225E03}"/>
                  </a:ext>
                </a:extLst>
              </p:cNvPr>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36;p96">
                <a:extLst>
                  <a:ext uri="{FF2B5EF4-FFF2-40B4-BE49-F238E27FC236}">
                    <a16:creationId xmlns:a16="http://schemas.microsoft.com/office/drawing/2014/main" id="{0D4F1202-CD87-D990-6C46-78D16199EDAA}"/>
                  </a:ext>
                </a:extLst>
              </p:cNvPr>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37;p96">
                <a:extLst>
                  <a:ext uri="{FF2B5EF4-FFF2-40B4-BE49-F238E27FC236}">
                    <a16:creationId xmlns:a16="http://schemas.microsoft.com/office/drawing/2014/main" id="{4A31204D-CCAC-7343-1A9F-D380311488EA}"/>
                  </a:ext>
                </a:extLst>
              </p:cNvPr>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38;p96">
                <a:extLst>
                  <a:ext uri="{FF2B5EF4-FFF2-40B4-BE49-F238E27FC236}">
                    <a16:creationId xmlns:a16="http://schemas.microsoft.com/office/drawing/2014/main" id="{F30D401C-3FAA-E8F3-93EF-4A52A8AA0D6D}"/>
                  </a:ext>
                </a:extLst>
              </p:cNvPr>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39;p96">
                <a:extLst>
                  <a:ext uri="{FF2B5EF4-FFF2-40B4-BE49-F238E27FC236}">
                    <a16:creationId xmlns:a16="http://schemas.microsoft.com/office/drawing/2014/main" id="{1A11BFCC-43CA-87E6-338E-27E2DFCCFEAE}"/>
                  </a:ext>
                </a:extLst>
              </p:cNvPr>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0" name="Google Shape;4029;p96">
            <a:extLst>
              <a:ext uri="{FF2B5EF4-FFF2-40B4-BE49-F238E27FC236}">
                <a16:creationId xmlns:a16="http://schemas.microsoft.com/office/drawing/2014/main" id="{83FE2919-06D8-94F3-6BA8-F5350866EFF2}"/>
              </a:ext>
            </a:extLst>
          </p:cNvPr>
          <p:cNvSpPr/>
          <p:nvPr/>
        </p:nvSpPr>
        <p:spPr>
          <a:xfrm flipH="1">
            <a:off x="12528077" y="39007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7767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6"/>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GSM </a:t>
            </a:r>
            <a:br>
              <a:rPr lang="en-GB" dirty="0"/>
            </a:br>
            <a:endParaRPr dirty="0"/>
          </a:p>
        </p:txBody>
      </p:sp>
      <p:sp>
        <p:nvSpPr>
          <p:cNvPr id="16" name="TextBox 15">
            <a:extLst>
              <a:ext uri="{FF2B5EF4-FFF2-40B4-BE49-F238E27FC236}">
                <a16:creationId xmlns:a16="http://schemas.microsoft.com/office/drawing/2014/main" id="{F1E4136D-8D01-B48D-2822-807AC765244A}"/>
              </a:ext>
            </a:extLst>
          </p:cNvPr>
          <p:cNvSpPr txBox="1"/>
          <p:nvPr/>
        </p:nvSpPr>
        <p:spPr>
          <a:xfrm>
            <a:off x="188987" y="1196263"/>
            <a:ext cx="8525522" cy="523220"/>
          </a:xfrm>
          <a:prstGeom prst="rect">
            <a:avLst/>
          </a:prstGeom>
          <a:noFill/>
        </p:spPr>
        <p:txBody>
          <a:bodyPr wrap="square" rtlCol="0">
            <a:spAutoFit/>
          </a:bodyPr>
          <a:lstStyle/>
          <a:p>
            <a:r>
              <a:rPr lang="en-GB" dirty="0">
                <a:solidFill>
                  <a:schemeClr val="tx1"/>
                </a:solidFill>
              </a:rPr>
              <a:t>The SMS be like “</a:t>
            </a:r>
            <a:r>
              <a:rPr lang="en-US" dirty="0">
                <a:solidFill>
                  <a:schemeClr val="tx1"/>
                </a:solidFill>
              </a:rPr>
              <a:t>Hello, how are you? you forget your Child in the Car :{ -----  Location map : https://www.google.com/maps/search/?api=1&amp;query=</a:t>
            </a:r>
            <a:r>
              <a:rPr lang="en-GB" dirty="0">
                <a:solidFill>
                  <a:schemeClr val="tx1"/>
                </a:solidFill>
              </a:rPr>
              <a:t> latitude</a:t>
            </a:r>
            <a:r>
              <a:rPr lang="en-US" dirty="0">
                <a:solidFill>
                  <a:schemeClr val="tx1"/>
                </a:solidFill>
              </a:rPr>
              <a:t>,</a:t>
            </a:r>
            <a:r>
              <a:rPr lang="en-GB" dirty="0">
                <a:solidFill>
                  <a:schemeClr val="tx1"/>
                </a:solidFill>
              </a:rPr>
              <a:t> longitude</a:t>
            </a:r>
            <a:r>
              <a:rPr lang="en-GB" sz="1200" dirty="0">
                <a:solidFill>
                  <a:schemeClr val="tx1"/>
                </a:solidFill>
              </a:rPr>
              <a:t> </a:t>
            </a:r>
            <a:r>
              <a:rPr lang="en-US" sz="1200" dirty="0">
                <a:solidFill>
                  <a:schemeClr val="tx1"/>
                </a:solidFill>
              </a:rPr>
              <a:t> </a:t>
            </a:r>
            <a:r>
              <a:rPr lang="en-US" dirty="0">
                <a:solidFill>
                  <a:schemeClr val="tx1"/>
                </a:solidFill>
              </a:rPr>
              <a:t>:(</a:t>
            </a:r>
            <a:r>
              <a:rPr lang="en-GB" dirty="0">
                <a:solidFill>
                  <a:schemeClr val="tx1"/>
                </a:solidFill>
              </a:rPr>
              <a:t> ”  </a:t>
            </a:r>
          </a:p>
        </p:txBody>
      </p:sp>
      <p:sp>
        <p:nvSpPr>
          <p:cNvPr id="2" name="Google Shape;463;p45">
            <a:extLst>
              <a:ext uri="{FF2B5EF4-FFF2-40B4-BE49-F238E27FC236}">
                <a16:creationId xmlns:a16="http://schemas.microsoft.com/office/drawing/2014/main" id="{5EBD833E-FA3E-6F5E-3514-C136392344F7}"/>
              </a:ext>
            </a:extLst>
          </p:cNvPr>
          <p:cNvSpPr txBox="1">
            <a:spLocks/>
          </p:cNvSpPr>
          <p:nvPr/>
        </p:nvSpPr>
        <p:spPr>
          <a:xfrm>
            <a:off x="2309552" y="3361730"/>
            <a:ext cx="2597700" cy="410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GB" dirty="0"/>
          </a:p>
        </p:txBody>
      </p:sp>
      <p:sp>
        <p:nvSpPr>
          <p:cNvPr id="3" name="Oval 2">
            <a:extLst>
              <a:ext uri="{FF2B5EF4-FFF2-40B4-BE49-F238E27FC236}">
                <a16:creationId xmlns:a16="http://schemas.microsoft.com/office/drawing/2014/main" id="{200773C4-56A7-85BD-BA81-643B2C732EFF}"/>
              </a:ext>
            </a:extLst>
          </p:cNvPr>
          <p:cNvSpPr/>
          <p:nvPr/>
        </p:nvSpPr>
        <p:spPr>
          <a:xfrm>
            <a:off x="903859" y="2342631"/>
            <a:ext cx="1562100" cy="60960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800" kern="100">
                <a:effectLst/>
                <a:ea typeface="Aptos" panose="020B0004020202020204" pitchFamily="34" charset="0"/>
                <a:cs typeface="Arial" panose="020B0604020202020204" pitchFamily="34" charset="0"/>
              </a:rPr>
              <a:t>Start</a:t>
            </a:r>
            <a:endParaRPr lang="en-GB" sz="1100" kern="100">
              <a:effectLst/>
              <a:ea typeface="Aptos" panose="020B00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47953876-6571-1628-BE96-012285401195}"/>
              </a:ext>
            </a:extLst>
          </p:cNvPr>
          <p:cNvSpPr/>
          <p:nvPr/>
        </p:nvSpPr>
        <p:spPr>
          <a:xfrm>
            <a:off x="894976" y="3337637"/>
            <a:ext cx="1562100" cy="609600"/>
          </a:xfrm>
          <a:prstGeom prst="ellipse">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800" kern="100">
                <a:effectLst/>
                <a:ea typeface="Aptos" panose="020B0004020202020204" pitchFamily="34" charset="0"/>
                <a:cs typeface="Arial" panose="020B0604020202020204" pitchFamily="34" charset="0"/>
              </a:rPr>
              <a:t>End</a:t>
            </a:r>
            <a:endParaRPr lang="en-GB" sz="1100" kern="100">
              <a:effectLst/>
              <a:ea typeface="Aptos" panose="020B00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5A1CB9A-720A-0ACD-A684-F1B055ACE5A3}"/>
              </a:ext>
            </a:extLst>
          </p:cNvPr>
          <p:cNvSpPr/>
          <p:nvPr/>
        </p:nvSpPr>
        <p:spPr>
          <a:xfrm>
            <a:off x="3275892" y="2393431"/>
            <a:ext cx="1479550" cy="5080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dirty="0">
                <a:effectLst/>
                <a:ea typeface="Aptos" panose="020B0004020202020204" pitchFamily="34" charset="0"/>
                <a:cs typeface="Arial" panose="020B0604020202020204" pitchFamily="34" charset="0"/>
              </a:rPr>
              <a:t>Connect with Network </a:t>
            </a:r>
            <a:endParaRPr lang="en-GB" sz="1100" kern="100" dirty="0">
              <a:effectLst/>
              <a:ea typeface="Aptos" panose="020B00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8C1115B5-CD15-60C9-7CF7-3A731C0F6DE7}"/>
              </a:ext>
            </a:extLst>
          </p:cNvPr>
          <p:cNvSpPr/>
          <p:nvPr/>
        </p:nvSpPr>
        <p:spPr>
          <a:xfrm>
            <a:off x="5565375" y="2393431"/>
            <a:ext cx="1479550" cy="5080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dirty="0">
                <a:effectLst/>
                <a:ea typeface="Aptos" panose="020B0004020202020204" pitchFamily="34" charset="0"/>
                <a:cs typeface="Arial" panose="020B0604020202020204" pitchFamily="34" charset="0"/>
              </a:rPr>
              <a:t>Receive Coordinates from other STM</a:t>
            </a:r>
            <a:endParaRPr lang="en-GB" sz="1100" kern="100" dirty="0">
              <a:effectLst/>
              <a:ea typeface="Aptos" panose="020B00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DFC7ED64-6B02-DD77-B949-9D78F58091E2}"/>
              </a:ext>
            </a:extLst>
          </p:cNvPr>
          <p:cNvSpPr/>
          <p:nvPr/>
        </p:nvSpPr>
        <p:spPr>
          <a:xfrm>
            <a:off x="5582053" y="3400983"/>
            <a:ext cx="1479550" cy="5080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kern="100" dirty="0">
                <a:ea typeface="Aptos" panose="020B0004020202020204" pitchFamily="34" charset="0"/>
                <a:cs typeface="Arial" panose="020B0604020202020204" pitchFamily="34" charset="0"/>
              </a:rPr>
              <a:t>Generate SMS Text</a:t>
            </a:r>
            <a:endParaRPr lang="en-GB" sz="1100" kern="100" dirty="0">
              <a:effectLst/>
              <a:ea typeface="Aptos" panose="020B00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194CE646-2BBA-A106-5806-A3B4A131F606}"/>
              </a:ext>
            </a:extLst>
          </p:cNvPr>
          <p:cNvSpPr/>
          <p:nvPr/>
        </p:nvSpPr>
        <p:spPr>
          <a:xfrm>
            <a:off x="3275892" y="3388437"/>
            <a:ext cx="1479550" cy="50800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000" kern="100" dirty="0">
                <a:effectLst/>
                <a:ea typeface="Aptos" panose="020B0004020202020204" pitchFamily="34" charset="0"/>
                <a:cs typeface="Arial" panose="020B0604020202020204" pitchFamily="34" charset="0"/>
              </a:rPr>
              <a:t>Send SMS Message</a:t>
            </a:r>
            <a:endParaRPr lang="en-GB" sz="1100" kern="100" dirty="0">
              <a:effectLst/>
              <a:ea typeface="Aptos" panose="020B00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2B86468-ED5A-A0C1-64F9-234B30BA7122}"/>
              </a:ext>
            </a:extLst>
          </p:cNvPr>
          <p:cNvSpPr txBox="1"/>
          <p:nvPr/>
        </p:nvSpPr>
        <p:spPr>
          <a:xfrm>
            <a:off x="188987" y="1926362"/>
            <a:ext cx="1495922" cy="307777"/>
          </a:xfrm>
          <a:prstGeom prst="rect">
            <a:avLst/>
          </a:prstGeom>
          <a:noFill/>
        </p:spPr>
        <p:txBody>
          <a:bodyPr wrap="none" rtlCol="0">
            <a:spAutoFit/>
          </a:bodyPr>
          <a:lstStyle/>
          <a:p>
            <a:r>
              <a:rPr lang="en-GB" b="1" dirty="0">
                <a:solidFill>
                  <a:schemeClr val="tx1"/>
                </a:solidFill>
              </a:rPr>
              <a:t>Flow of Control</a:t>
            </a:r>
          </a:p>
        </p:txBody>
      </p:sp>
      <p:cxnSp>
        <p:nvCxnSpPr>
          <p:cNvPr id="11" name="Straight Arrow Connector 10">
            <a:extLst>
              <a:ext uri="{FF2B5EF4-FFF2-40B4-BE49-F238E27FC236}">
                <a16:creationId xmlns:a16="http://schemas.microsoft.com/office/drawing/2014/main" id="{E78BF538-C072-274A-50C5-00BE4A6A1754}"/>
              </a:ext>
            </a:extLst>
          </p:cNvPr>
          <p:cNvCxnSpPr>
            <a:stCxn id="3" idx="6"/>
          </p:cNvCxnSpPr>
          <p:nvPr/>
        </p:nvCxnSpPr>
        <p:spPr>
          <a:xfrm>
            <a:off x="2465959" y="2647431"/>
            <a:ext cx="75522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4FEF249D-3B57-3C9F-E8ED-E1D6528D3555}"/>
              </a:ext>
            </a:extLst>
          </p:cNvPr>
          <p:cNvCxnSpPr/>
          <p:nvPr/>
        </p:nvCxnSpPr>
        <p:spPr>
          <a:xfrm>
            <a:off x="4755442" y="2649856"/>
            <a:ext cx="75522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715F18E1-273D-F1E0-8845-FA5CDD1AB049}"/>
              </a:ext>
            </a:extLst>
          </p:cNvPr>
          <p:cNvCxnSpPr>
            <a:cxnSpLocks/>
          </p:cNvCxnSpPr>
          <p:nvPr/>
        </p:nvCxnSpPr>
        <p:spPr>
          <a:xfrm flipH="1">
            <a:off x="4784948" y="3642437"/>
            <a:ext cx="7804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8583BD95-D956-D3D0-EDD0-43FFC8F00333}"/>
              </a:ext>
            </a:extLst>
          </p:cNvPr>
          <p:cNvCxnSpPr>
            <a:cxnSpLocks/>
          </p:cNvCxnSpPr>
          <p:nvPr/>
        </p:nvCxnSpPr>
        <p:spPr>
          <a:xfrm flipH="1">
            <a:off x="2502336" y="3660602"/>
            <a:ext cx="7804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30CD4885-ADF1-2CD1-6632-5A62983B674A}"/>
              </a:ext>
            </a:extLst>
          </p:cNvPr>
          <p:cNvCxnSpPr>
            <a:cxnSpLocks/>
          </p:cNvCxnSpPr>
          <p:nvPr/>
        </p:nvCxnSpPr>
        <p:spPr>
          <a:xfrm flipH="1">
            <a:off x="7061603" y="3653675"/>
            <a:ext cx="48912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307C876-FC1A-2DB9-4387-FEFE2847C4AB}"/>
              </a:ext>
            </a:extLst>
          </p:cNvPr>
          <p:cNvCxnSpPr>
            <a:cxnSpLocks/>
            <a:stCxn id="6" idx="3"/>
          </p:cNvCxnSpPr>
          <p:nvPr/>
        </p:nvCxnSpPr>
        <p:spPr>
          <a:xfrm>
            <a:off x="7044925" y="2647431"/>
            <a:ext cx="50580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A7DBE8A-1527-B2BB-F9FE-B8D52279483E}"/>
              </a:ext>
            </a:extLst>
          </p:cNvPr>
          <p:cNvCxnSpPr>
            <a:cxnSpLocks/>
          </p:cNvCxnSpPr>
          <p:nvPr/>
        </p:nvCxnSpPr>
        <p:spPr>
          <a:xfrm>
            <a:off x="7550727" y="2647431"/>
            <a:ext cx="0" cy="1006244"/>
          </a:xfrm>
          <a:prstGeom prst="line">
            <a:avLst/>
          </a:prstGeom>
          <a:ln w="28575"/>
        </p:spPr>
        <p:style>
          <a:lnRef idx="1">
            <a:schemeClr val="dk1"/>
          </a:lnRef>
          <a:fillRef idx="0">
            <a:schemeClr val="dk1"/>
          </a:fillRef>
          <a:effectRef idx="0">
            <a:schemeClr val="dk1"/>
          </a:effectRef>
          <a:fontRef idx="minor">
            <a:schemeClr val="tx1"/>
          </a:fontRef>
        </p:style>
      </p:cxnSp>
      <p:grpSp>
        <p:nvGrpSpPr>
          <p:cNvPr id="12" name="Google Shape;6956;p104">
            <a:extLst>
              <a:ext uri="{FF2B5EF4-FFF2-40B4-BE49-F238E27FC236}">
                <a16:creationId xmlns:a16="http://schemas.microsoft.com/office/drawing/2014/main" id="{52421D12-6737-5832-BE85-DC10993C7518}"/>
              </a:ext>
            </a:extLst>
          </p:cNvPr>
          <p:cNvGrpSpPr/>
          <p:nvPr/>
        </p:nvGrpSpPr>
        <p:grpSpPr>
          <a:xfrm>
            <a:off x="188988" y="474666"/>
            <a:ext cx="468566" cy="480846"/>
            <a:chOff x="-35839800" y="3561025"/>
            <a:chExt cx="291450" cy="291650"/>
          </a:xfrm>
          <a:solidFill>
            <a:schemeClr val="tx1"/>
          </a:solidFill>
        </p:grpSpPr>
        <p:sp>
          <p:nvSpPr>
            <p:cNvPr id="18" name="Google Shape;6957;p104">
              <a:extLst>
                <a:ext uri="{FF2B5EF4-FFF2-40B4-BE49-F238E27FC236}">
                  <a16:creationId xmlns:a16="http://schemas.microsoft.com/office/drawing/2014/main" id="{21D4D9C9-6D7E-F0C1-7866-A4ED0F7B57C8}"/>
                </a:ext>
              </a:extLst>
            </p:cNvPr>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58;p104">
              <a:extLst>
                <a:ext uri="{FF2B5EF4-FFF2-40B4-BE49-F238E27FC236}">
                  <a16:creationId xmlns:a16="http://schemas.microsoft.com/office/drawing/2014/main" id="{9EB544A4-5F44-DDAD-8250-1B00C0E6B9A3}"/>
                </a:ext>
              </a:extLst>
            </p:cNvPr>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59;p104">
              <a:extLst>
                <a:ext uri="{FF2B5EF4-FFF2-40B4-BE49-F238E27FC236}">
                  <a16:creationId xmlns:a16="http://schemas.microsoft.com/office/drawing/2014/main" id="{BD32F3B1-6C68-8948-EEBA-B83BDB062B11}"/>
                </a:ext>
              </a:extLst>
            </p:cNvPr>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60;p104">
              <a:extLst>
                <a:ext uri="{FF2B5EF4-FFF2-40B4-BE49-F238E27FC236}">
                  <a16:creationId xmlns:a16="http://schemas.microsoft.com/office/drawing/2014/main" id="{19E1E14C-B753-F08D-700F-97218A6CD4C5}"/>
                </a:ext>
              </a:extLst>
            </p:cNvPr>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961;p104">
              <a:extLst>
                <a:ext uri="{FF2B5EF4-FFF2-40B4-BE49-F238E27FC236}">
                  <a16:creationId xmlns:a16="http://schemas.microsoft.com/office/drawing/2014/main" id="{6DF8CF5B-619A-F559-E97C-F219D4127DE4}"/>
                </a:ext>
              </a:extLst>
            </p:cNvPr>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962;p104">
              <a:extLst>
                <a:ext uri="{FF2B5EF4-FFF2-40B4-BE49-F238E27FC236}">
                  <a16:creationId xmlns:a16="http://schemas.microsoft.com/office/drawing/2014/main" id="{2C46AFCD-5A9A-43A7-627B-8565C3B06B38}"/>
                </a:ext>
              </a:extLst>
            </p:cNvPr>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63;p104">
              <a:extLst>
                <a:ext uri="{FF2B5EF4-FFF2-40B4-BE49-F238E27FC236}">
                  <a16:creationId xmlns:a16="http://schemas.microsoft.com/office/drawing/2014/main" id="{E9CE1B50-51C4-61E6-7FA5-38B9EBF741C5}"/>
                </a:ext>
              </a:extLst>
            </p:cNvPr>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510;p46">
            <a:extLst>
              <a:ext uri="{FF2B5EF4-FFF2-40B4-BE49-F238E27FC236}">
                <a16:creationId xmlns:a16="http://schemas.microsoft.com/office/drawing/2014/main" id="{898D6C65-1AC0-E08B-10CD-FB89A88C3EF2}"/>
              </a:ext>
            </a:extLst>
          </p:cNvPr>
          <p:cNvSpPr txBox="1">
            <a:spLocks/>
          </p:cNvSpPr>
          <p:nvPr/>
        </p:nvSpPr>
        <p:spPr>
          <a:xfrm>
            <a:off x="-1355064" y="462164"/>
            <a:ext cx="885496"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GB"/>
              <a:t>GSM </a:t>
            </a:r>
            <a:br>
              <a:rPr lang="en-GB"/>
            </a:br>
            <a:endParaRPr lang="en-GB" dirty="0"/>
          </a:p>
        </p:txBody>
      </p:sp>
      <p:grpSp>
        <p:nvGrpSpPr>
          <p:cNvPr id="13" name="Google Shape;6956;p104">
            <a:extLst>
              <a:ext uri="{FF2B5EF4-FFF2-40B4-BE49-F238E27FC236}">
                <a16:creationId xmlns:a16="http://schemas.microsoft.com/office/drawing/2014/main" id="{2EDFE04B-470B-FD9C-0973-48947F5342FE}"/>
              </a:ext>
            </a:extLst>
          </p:cNvPr>
          <p:cNvGrpSpPr/>
          <p:nvPr/>
        </p:nvGrpSpPr>
        <p:grpSpPr>
          <a:xfrm>
            <a:off x="-1880751" y="415605"/>
            <a:ext cx="468566" cy="480846"/>
            <a:chOff x="-35839800" y="3561025"/>
            <a:chExt cx="291450" cy="291650"/>
          </a:xfrm>
          <a:solidFill>
            <a:schemeClr val="tx1"/>
          </a:solidFill>
        </p:grpSpPr>
        <p:sp>
          <p:nvSpPr>
            <p:cNvPr id="14" name="Google Shape;6957;p104">
              <a:extLst>
                <a:ext uri="{FF2B5EF4-FFF2-40B4-BE49-F238E27FC236}">
                  <a16:creationId xmlns:a16="http://schemas.microsoft.com/office/drawing/2014/main" id="{23158B19-C6FF-9E5D-78D6-AC4ED2F7149C}"/>
                </a:ext>
              </a:extLst>
            </p:cNvPr>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958;p104">
              <a:extLst>
                <a:ext uri="{FF2B5EF4-FFF2-40B4-BE49-F238E27FC236}">
                  <a16:creationId xmlns:a16="http://schemas.microsoft.com/office/drawing/2014/main" id="{0E684FB5-7173-AEC1-6398-825726920E27}"/>
                </a:ext>
              </a:extLst>
            </p:cNvPr>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59;p104">
              <a:extLst>
                <a:ext uri="{FF2B5EF4-FFF2-40B4-BE49-F238E27FC236}">
                  <a16:creationId xmlns:a16="http://schemas.microsoft.com/office/drawing/2014/main" id="{FBAE363E-A35B-F450-B717-C8661FBEE207}"/>
                </a:ext>
              </a:extLst>
            </p:cNvPr>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60;p104">
              <a:extLst>
                <a:ext uri="{FF2B5EF4-FFF2-40B4-BE49-F238E27FC236}">
                  <a16:creationId xmlns:a16="http://schemas.microsoft.com/office/drawing/2014/main" id="{56BB636D-4AE8-338A-D9A3-8C4E2BF70869}"/>
                </a:ext>
              </a:extLst>
            </p:cNvPr>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61;p104">
              <a:extLst>
                <a:ext uri="{FF2B5EF4-FFF2-40B4-BE49-F238E27FC236}">
                  <a16:creationId xmlns:a16="http://schemas.microsoft.com/office/drawing/2014/main" id="{7DF3CC32-87D3-07A8-4549-C45DA560AD07}"/>
                </a:ext>
              </a:extLst>
            </p:cNvPr>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62;p104">
              <a:extLst>
                <a:ext uri="{FF2B5EF4-FFF2-40B4-BE49-F238E27FC236}">
                  <a16:creationId xmlns:a16="http://schemas.microsoft.com/office/drawing/2014/main" id="{0CD57460-9421-D9A9-AB9C-C79D7AE61536}"/>
                </a:ext>
              </a:extLst>
            </p:cNvPr>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63;p104">
              <a:extLst>
                <a:ext uri="{FF2B5EF4-FFF2-40B4-BE49-F238E27FC236}">
                  <a16:creationId xmlns:a16="http://schemas.microsoft.com/office/drawing/2014/main" id="{0B79D1AC-994C-0C1D-30A0-BF1AB54D44E6}"/>
                </a:ext>
              </a:extLst>
            </p:cNvPr>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510;p46">
            <a:extLst>
              <a:ext uri="{FF2B5EF4-FFF2-40B4-BE49-F238E27FC236}">
                <a16:creationId xmlns:a16="http://schemas.microsoft.com/office/drawing/2014/main" id="{BE9AF870-D288-0255-7976-F78447F7B5A8}"/>
              </a:ext>
            </a:extLst>
          </p:cNvPr>
          <p:cNvSpPr txBox="1">
            <a:spLocks/>
          </p:cNvSpPr>
          <p:nvPr/>
        </p:nvSpPr>
        <p:spPr>
          <a:xfrm>
            <a:off x="-3551853" y="-1906402"/>
            <a:ext cx="7714800" cy="578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1pPr>
            <a:lvl2pPr marR="0" lvl="1"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2pPr>
            <a:lvl3pPr marR="0" lvl="2"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3pPr>
            <a:lvl4pPr marR="0" lvl="3"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4pPr>
            <a:lvl5pPr marR="0" lvl="4"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5pPr>
            <a:lvl6pPr marR="0" lvl="5"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6pPr>
            <a:lvl7pPr marR="0" lvl="6"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7pPr>
            <a:lvl8pPr marR="0" lvl="7"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8pPr>
            <a:lvl9pPr marR="0" lvl="8" algn="l" rtl="0">
              <a:lnSpc>
                <a:spcPct val="100000"/>
              </a:lnSpc>
              <a:spcBef>
                <a:spcPts val="0"/>
              </a:spcBef>
              <a:spcAft>
                <a:spcPts val="0"/>
              </a:spcAft>
              <a:buClr>
                <a:schemeClr val="dk1"/>
              </a:buClr>
              <a:buSzPts val="3300"/>
              <a:buFont typeface="Cambay"/>
              <a:buNone/>
              <a:defRPr sz="3300" b="1" i="0" u="none" strike="noStrike" cap="none">
                <a:solidFill>
                  <a:schemeClr val="dk1"/>
                </a:solidFill>
                <a:latin typeface="Cambay"/>
                <a:ea typeface="Cambay"/>
                <a:cs typeface="Cambay"/>
                <a:sym typeface="Cambay"/>
              </a:defRPr>
            </a:lvl9pPr>
          </a:lstStyle>
          <a:p>
            <a:r>
              <a:rPr lang="en-GB"/>
              <a:t>GSM </a:t>
            </a:r>
            <a:br>
              <a:rPr lang="en-GB"/>
            </a:br>
            <a:endParaRPr lang="en-GB" dirty="0"/>
          </a:p>
        </p:txBody>
      </p:sp>
      <p:grpSp>
        <p:nvGrpSpPr>
          <p:cNvPr id="24" name="Google Shape;6956;p104">
            <a:extLst>
              <a:ext uri="{FF2B5EF4-FFF2-40B4-BE49-F238E27FC236}">
                <a16:creationId xmlns:a16="http://schemas.microsoft.com/office/drawing/2014/main" id="{32BA28D4-00FF-87F5-1618-8D4EA7AFE5AA}"/>
              </a:ext>
            </a:extLst>
          </p:cNvPr>
          <p:cNvGrpSpPr/>
          <p:nvPr/>
        </p:nvGrpSpPr>
        <p:grpSpPr>
          <a:xfrm>
            <a:off x="-4077540" y="-1952961"/>
            <a:ext cx="468566" cy="480846"/>
            <a:chOff x="-35839800" y="3561025"/>
            <a:chExt cx="291450" cy="291650"/>
          </a:xfrm>
          <a:solidFill>
            <a:schemeClr val="tx1"/>
          </a:solidFill>
        </p:grpSpPr>
        <p:sp>
          <p:nvSpPr>
            <p:cNvPr id="25" name="Google Shape;6957;p104">
              <a:extLst>
                <a:ext uri="{FF2B5EF4-FFF2-40B4-BE49-F238E27FC236}">
                  <a16:creationId xmlns:a16="http://schemas.microsoft.com/office/drawing/2014/main" id="{E7BEB4C1-8CB0-DB7C-EA50-9BF9D7EBC37C}"/>
                </a:ext>
              </a:extLst>
            </p:cNvPr>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58;p104">
              <a:extLst>
                <a:ext uri="{FF2B5EF4-FFF2-40B4-BE49-F238E27FC236}">
                  <a16:creationId xmlns:a16="http://schemas.microsoft.com/office/drawing/2014/main" id="{3C2003DF-C2EE-1B11-8280-BC11EB84D024}"/>
                </a:ext>
              </a:extLst>
            </p:cNvPr>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59;p104">
              <a:extLst>
                <a:ext uri="{FF2B5EF4-FFF2-40B4-BE49-F238E27FC236}">
                  <a16:creationId xmlns:a16="http://schemas.microsoft.com/office/drawing/2014/main" id="{DADE252C-7F4B-12F7-33CA-B1DC27656298}"/>
                </a:ext>
              </a:extLst>
            </p:cNvPr>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960;p104">
              <a:extLst>
                <a:ext uri="{FF2B5EF4-FFF2-40B4-BE49-F238E27FC236}">
                  <a16:creationId xmlns:a16="http://schemas.microsoft.com/office/drawing/2014/main" id="{26C98485-FE92-90D4-CD83-BF53B25029DD}"/>
                </a:ext>
              </a:extLst>
            </p:cNvPr>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961;p104">
              <a:extLst>
                <a:ext uri="{FF2B5EF4-FFF2-40B4-BE49-F238E27FC236}">
                  <a16:creationId xmlns:a16="http://schemas.microsoft.com/office/drawing/2014/main" id="{AE7C243B-EB76-F345-D2A6-741DCAA12DFC}"/>
                </a:ext>
              </a:extLst>
            </p:cNvPr>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62;p104">
              <a:extLst>
                <a:ext uri="{FF2B5EF4-FFF2-40B4-BE49-F238E27FC236}">
                  <a16:creationId xmlns:a16="http://schemas.microsoft.com/office/drawing/2014/main" id="{1B4890E6-3736-1796-7C9A-0A1005E21880}"/>
                </a:ext>
              </a:extLst>
            </p:cNvPr>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63;p104">
              <a:extLst>
                <a:ext uri="{FF2B5EF4-FFF2-40B4-BE49-F238E27FC236}">
                  <a16:creationId xmlns:a16="http://schemas.microsoft.com/office/drawing/2014/main" id="{B1054A86-6BA0-60E3-2FEC-B779D6293BE7}"/>
                </a:ext>
              </a:extLst>
            </p:cNvPr>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64574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4076494-4DE9-4391-85F9-5A4DD29E1D34}"/>
              </a:ext>
            </a:extLst>
          </p:cNvPr>
          <p:cNvSpPr txBox="1"/>
          <p:nvPr/>
        </p:nvSpPr>
        <p:spPr>
          <a:xfrm>
            <a:off x="1003928" y="100592"/>
            <a:ext cx="7129463" cy="646331"/>
          </a:xfrm>
          <a:prstGeom prst="rect">
            <a:avLst/>
          </a:prstGeom>
          <a:noFill/>
        </p:spPr>
        <p:txBody>
          <a:bodyPr wrap="square" rtlCol="0">
            <a:spAutoFit/>
          </a:bodyPr>
          <a:lstStyle>
            <a:defPPr>
              <a:defRPr lang="en-US"/>
            </a:defPPr>
            <a:lvl1pPr>
              <a:spcBef>
                <a:spcPts val="1200"/>
              </a:spcBef>
              <a:defRPr sz="4800" b="0">
                <a:solidFill>
                  <a:srgbClr val="2C4166"/>
                </a:solidFill>
                <a:latin typeface="+mj-lt"/>
                <a:ea typeface="Open Sans" panose="020B0606030504020204" pitchFamily="34" charset="0"/>
                <a:cs typeface="Open Sans" panose="020B0606030504020204" pitchFamily="34" charset="0"/>
              </a:defRPr>
            </a:lvl1pPr>
          </a:lstStyle>
          <a:p>
            <a:pPr algn="ctr" defTabSz="685783"/>
            <a:r>
              <a:rPr lang="en-US" sz="3600" b="1">
                <a:solidFill>
                  <a:prstClr val="white"/>
                </a:solidFill>
                <a:latin typeface="Calibri Light" panose="020F0302020204030204"/>
              </a:rPr>
              <a:t>Child</a:t>
            </a:r>
          </a:p>
        </p:txBody>
      </p:sp>
      <p:sp>
        <p:nvSpPr>
          <p:cNvPr id="13" name="Rectangle: Rounded Corners 12">
            <a:extLst>
              <a:ext uri="{FF2B5EF4-FFF2-40B4-BE49-F238E27FC236}">
                <a16:creationId xmlns:a16="http://schemas.microsoft.com/office/drawing/2014/main" id="{EE334BC5-FB1C-455A-95F2-FC212EF52CAB}"/>
              </a:ext>
            </a:extLst>
          </p:cNvPr>
          <p:cNvSpPr/>
          <p:nvPr/>
        </p:nvSpPr>
        <p:spPr>
          <a:xfrm>
            <a:off x="4356544" y="858171"/>
            <a:ext cx="67166" cy="67166"/>
          </a:xfrm>
          <a:prstGeom prst="roundRect">
            <a:avLst/>
          </a:prstGeom>
          <a:solidFill>
            <a:srgbClr val="FF33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p:nvSpPr>
          <p:cNvPr id="14" name="Rectangle: Rounded Corners 13">
            <a:extLst>
              <a:ext uri="{FF2B5EF4-FFF2-40B4-BE49-F238E27FC236}">
                <a16:creationId xmlns:a16="http://schemas.microsoft.com/office/drawing/2014/main" id="{3C7B6AF2-9516-4A6F-8BC1-7A83A4953BB2}"/>
              </a:ext>
            </a:extLst>
          </p:cNvPr>
          <p:cNvSpPr/>
          <p:nvPr/>
        </p:nvSpPr>
        <p:spPr>
          <a:xfrm>
            <a:off x="4534489" y="858171"/>
            <a:ext cx="67166" cy="67166"/>
          </a:xfrm>
          <a:prstGeom prst="round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p:nvSpPr>
          <p:cNvPr id="15" name="Rectangle: Rounded Corners 14">
            <a:extLst>
              <a:ext uri="{FF2B5EF4-FFF2-40B4-BE49-F238E27FC236}">
                <a16:creationId xmlns:a16="http://schemas.microsoft.com/office/drawing/2014/main" id="{28644DDA-37A6-4940-A4C3-EF123C1B44F9}"/>
              </a:ext>
            </a:extLst>
          </p:cNvPr>
          <p:cNvSpPr/>
          <p:nvPr/>
        </p:nvSpPr>
        <p:spPr>
          <a:xfrm>
            <a:off x="4712436" y="858171"/>
            <a:ext cx="67166" cy="671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nvGrpSpPr>
          <p:cNvPr id="32" name="Group 31">
            <a:extLst>
              <a:ext uri="{FF2B5EF4-FFF2-40B4-BE49-F238E27FC236}">
                <a16:creationId xmlns:a16="http://schemas.microsoft.com/office/drawing/2014/main" id="{39586C3E-3E74-7296-B8E0-3F775FBD6622}"/>
              </a:ext>
            </a:extLst>
          </p:cNvPr>
          <p:cNvGrpSpPr/>
          <p:nvPr/>
        </p:nvGrpSpPr>
        <p:grpSpPr>
          <a:xfrm>
            <a:off x="51220" y="1036584"/>
            <a:ext cx="1728879" cy="1726145"/>
            <a:chOff x="300764" y="1473569"/>
            <a:chExt cx="1728879" cy="1726144"/>
          </a:xfrm>
        </p:grpSpPr>
        <p:grpSp>
          <p:nvGrpSpPr>
            <p:cNvPr id="27" name="Group 26">
              <a:extLst>
                <a:ext uri="{FF2B5EF4-FFF2-40B4-BE49-F238E27FC236}">
                  <a16:creationId xmlns:a16="http://schemas.microsoft.com/office/drawing/2014/main" id="{699D04A2-0399-8F43-801E-5BFBB57B79BC}"/>
                </a:ext>
              </a:extLst>
            </p:cNvPr>
            <p:cNvGrpSpPr/>
            <p:nvPr/>
          </p:nvGrpSpPr>
          <p:grpSpPr>
            <a:xfrm>
              <a:off x="300764" y="1473569"/>
              <a:ext cx="1728879" cy="1726144"/>
              <a:chOff x="144865" y="1473569"/>
              <a:chExt cx="2665724" cy="2738002"/>
            </a:xfrm>
          </p:grpSpPr>
          <p:grpSp>
            <p:nvGrpSpPr>
              <p:cNvPr id="30" name="Group 29">
                <a:extLst>
                  <a:ext uri="{FF2B5EF4-FFF2-40B4-BE49-F238E27FC236}">
                    <a16:creationId xmlns:a16="http://schemas.microsoft.com/office/drawing/2014/main" id="{42630481-6320-45B5-B13D-536386991520}"/>
                  </a:ext>
                </a:extLst>
              </p:cNvPr>
              <p:cNvGrpSpPr/>
              <p:nvPr/>
            </p:nvGrpSpPr>
            <p:grpSpPr>
              <a:xfrm>
                <a:off x="588463" y="1473569"/>
                <a:ext cx="1778534" cy="1751255"/>
                <a:chOff x="1692368" y="3195687"/>
                <a:chExt cx="2371378" cy="2335006"/>
              </a:xfrm>
            </p:grpSpPr>
            <p:sp>
              <p:nvSpPr>
                <p:cNvPr id="4" name="Freeform: Shape 3">
                  <a:extLst>
                    <a:ext uri="{FF2B5EF4-FFF2-40B4-BE49-F238E27FC236}">
                      <a16:creationId xmlns:a16="http://schemas.microsoft.com/office/drawing/2014/main" id="{8488393C-DB01-4FD6-806C-F2AD189EC3FD}"/>
                    </a:ext>
                  </a:extLst>
                </p:cNvPr>
                <p:cNvSpPr/>
                <p:nvPr/>
              </p:nvSpPr>
              <p:spPr>
                <a:xfrm>
                  <a:off x="1692368" y="3195687"/>
                  <a:ext cx="2371378" cy="2335006"/>
                </a:xfrm>
                <a:custGeom>
                  <a:avLst/>
                  <a:gdLst>
                    <a:gd name="connsiteX0" fmla="*/ 3146826 w 4741693"/>
                    <a:gd name="connsiteY0" fmla="*/ 93088 h 4668967"/>
                    <a:gd name="connsiteX1" fmla="*/ 3135190 w 4741693"/>
                    <a:gd name="connsiteY1" fmla="*/ 127269 h 4668967"/>
                    <a:gd name="connsiteX2" fmla="*/ 2371574 w 4741693"/>
                    <a:gd name="connsiteY2" fmla="*/ 0 h 4668967"/>
                    <a:gd name="connsiteX3" fmla="*/ 720708 w 4741693"/>
                    <a:gd name="connsiteY3" fmla="*/ 683618 h 4668967"/>
                    <a:gd name="connsiteX4" fmla="*/ 501805 w 4741693"/>
                    <a:gd name="connsiteY4" fmla="*/ 935975 h 4668967"/>
                    <a:gd name="connsiteX5" fmla="*/ 472715 w 4741693"/>
                    <a:gd name="connsiteY5" fmla="*/ 914158 h 4668967"/>
                    <a:gd name="connsiteX6" fmla="*/ 0 w 4741693"/>
                    <a:gd name="connsiteY6" fmla="*/ 2334484 h 4668967"/>
                    <a:gd name="connsiteX7" fmla="*/ 439988 w 4741693"/>
                    <a:gd name="connsiteY7" fmla="*/ 3710447 h 4668967"/>
                    <a:gd name="connsiteX8" fmla="*/ 469078 w 4741693"/>
                    <a:gd name="connsiteY8" fmla="*/ 3689357 h 4668967"/>
                    <a:gd name="connsiteX9" fmla="*/ 719981 w 4741693"/>
                    <a:gd name="connsiteY9" fmla="*/ 3985349 h 4668967"/>
                    <a:gd name="connsiteX10" fmla="*/ 2370846 w 4741693"/>
                    <a:gd name="connsiteY10" fmla="*/ 4668967 h 4668967"/>
                    <a:gd name="connsiteX11" fmla="*/ 3082100 w 4741693"/>
                    <a:gd name="connsiteY11" fmla="*/ 4559152 h 4668967"/>
                    <a:gd name="connsiteX12" fmla="*/ 3093009 w 4741693"/>
                    <a:gd name="connsiteY12" fmla="*/ 4593333 h 4668967"/>
                    <a:gd name="connsiteX13" fmla="*/ 3754082 w 4741693"/>
                    <a:gd name="connsiteY13" fmla="*/ 4260251 h 4668967"/>
                    <a:gd name="connsiteX14" fmla="*/ 4276251 w 4741693"/>
                    <a:gd name="connsiteY14" fmla="*/ 3746082 h 4668967"/>
                    <a:gd name="connsiteX15" fmla="*/ 4741693 w 4741693"/>
                    <a:gd name="connsiteY15" fmla="*/ 2334484 h 4668967"/>
                    <a:gd name="connsiteX16" fmla="*/ 3146826 w 4741693"/>
                    <a:gd name="connsiteY16" fmla="*/ 93088 h 4668967"/>
                    <a:gd name="connsiteX17" fmla="*/ 131633 w 4741693"/>
                    <a:gd name="connsiteY17" fmla="*/ 2334484 h 4668967"/>
                    <a:gd name="connsiteX18" fmla="*/ 578167 w 4741693"/>
                    <a:gd name="connsiteY18" fmla="*/ 992701 h 4668967"/>
                    <a:gd name="connsiteX19" fmla="*/ 564349 w 4741693"/>
                    <a:gd name="connsiteY19" fmla="*/ 982519 h 4668967"/>
                    <a:gd name="connsiteX20" fmla="*/ 2378846 w 4741693"/>
                    <a:gd name="connsiteY20" fmla="*/ 67635 h 4668967"/>
                    <a:gd name="connsiteX21" fmla="*/ 3113372 w 4741693"/>
                    <a:gd name="connsiteY21" fmla="*/ 190540 h 4668967"/>
                    <a:gd name="connsiteX22" fmla="*/ 3103918 w 4741693"/>
                    <a:gd name="connsiteY22" fmla="*/ 217449 h 4668967"/>
                    <a:gd name="connsiteX23" fmla="*/ 4611514 w 4741693"/>
                    <a:gd name="connsiteY23" fmla="*/ 2335211 h 4668967"/>
                    <a:gd name="connsiteX24" fmla="*/ 3053737 w 4741693"/>
                    <a:gd name="connsiteY24" fmla="*/ 4468973 h 4668967"/>
                    <a:gd name="connsiteX25" fmla="*/ 3058101 w 4741693"/>
                    <a:gd name="connsiteY25" fmla="*/ 4482791 h 4668967"/>
                    <a:gd name="connsiteX26" fmla="*/ 2378846 w 4741693"/>
                    <a:gd name="connsiteY26" fmla="*/ 4587515 h 4668967"/>
                    <a:gd name="connsiteX27" fmla="*/ 539622 w 4741693"/>
                    <a:gd name="connsiteY27" fmla="*/ 3639904 h 4668967"/>
                    <a:gd name="connsiteX28" fmla="*/ 546895 w 4741693"/>
                    <a:gd name="connsiteY28" fmla="*/ 3634813 h 4668967"/>
                    <a:gd name="connsiteX29" fmla="*/ 131633 w 4741693"/>
                    <a:gd name="connsiteY29" fmla="*/ 2334484 h 4668967"/>
                    <a:gd name="connsiteX30" fmla="*/ 2371574 w 4741693"/>
                    <a:gd name="connsiteY30" fmla="*/ 14545 h 4668967"/>
                    <a:gd name="connsiteX31" fmla="*/ 3130099 w 4741693"/>
                    <a:gd name="connsiteY31" fmla="*/ 141814 h 4668967"/>
                    <a:gd name="connsiteX32" fmla="*/ 3118463 w 4741693"/>
                    <a:gd name="connsiteY32" fmla="*/ 175268 h 4668967"/>
                    <a:gd name="connsiteX33" fmla="*/ 2378846 w 4741693"/>
                    <a:gd name="connsiteY33" fmla="*/ 53090 h 4668967"/>
                    <a:gd name="connsiteX34" fmla="*/ 770889 w 4741693"/>
                    <a:gd name="connsiteY34" fmla="*/ 719254 h 4668967"/>
                    <a:gd name="connsiteX35" fmla="*/ 551258 w 4741693"/>
                    <a:gd name="connsiteY35" fmla="*/ 973065 h 4668967"/>
                    <a:gd name="connsiteX36" fmla="*/ 514895 w 4741693"/>
                    <a:gd name="connsiteY36" fmla="*/ 945430 h 4668967"/>
                    <a:gd name="connsiteX37" fmla="*/ 2371574 w 4741693"/>
                    <a:gd name="connsiteY37" fmla="*/ 14545 h 4668967"/>
                    <a:gd name="connsiteX38" fmla="*/ 2371574 w 4741693"/>
                    <a:gd name="connsiteY38" fmla="*/ 4654422 h 4668967"/>
                    <a:gd name="connsiteX39" fmla="*/ 482896 w 4741693"/>
                    <a:gd name="connsiteY39" fmla="*/ 3679903 h 4668967"/>
                    <a:gd name="connsiteX40" fmla="*/ 527259 w 4741693"/>
                    <a:gd name="connsiteY40" fmla="*/ 3648631 h 4668967"/>
                    <a:gd name="connsiteX41" fmla="*/ 770889 w 4741693"/>
                    <a:gd name="connsiteY41" fmla="*/ 3935896 h 4668967"/>
                    <a:gd name="connsiteX42" fmla="*/ 2378846 w 4741693"/>
                    <a:gd name="connsiteY42" fmla="*/ 4602060 h 4668967"/>
                    <a:gd name="connsiteX43" fmla="*/ 3063192 w 4741693"/>
                    <a:gd name="connsiteY43" fmla="*/ 4497336 h 4668967"/>
                    <a:gd name="connsiteX44" fmla="*/ 3078464 w 4741693"/>
                    <a:gd name="connsiteY44" fmla="*/ 4544607 h 4668967"/>
                    <a:gd name="connsiteX45" fmla="*/ 2371574 w 4741693"/>
                    <a:gd name="connsiteY45" fmla="*/ 4654422 h 466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693" h="4668967">
                      <a:moveTo>
                        <a:pt x="3146826" y="93088"/>
                      </a:moveTo>
                      <a:lnTo>
                        <a:pt x="3135190" y="127269"/>
                      </a:lnTo>
                      <a:cubicBezTo>
                        <a:pt x="2893014" y="43635"/>
                        <a:pt x="2635567" y="0"/>
                        <a:pt x="2371574" y="0"/>
                      </a:cubicBezTo>
                      <a:cubicBezTo>
                        <a:pt x="1748317" y="0"/>
                        <a:pt x="1161424" y="242903"/>
                        <a:pt x="720708" y="683618"/>
                      </a:cubicBezTo>
                      <a:cubicBezTo>
                        <a:pt x="641438" y="762889"/>
                        <a:pt x="567985" y="847250"/>
                        <a:pt x="501805" y="935975"/>
                      </a:cubicBezTo>
                      <a:lnTo>
                        <a:pt x="472715" y="914158"/>
                      </a:lnTo>
                      <a:cubicBezTo>
                        <a:pt x="163632" y="1326510"/>
                        <a:pt x="0" y="1817406"/>
                        <a:pt x="0" y="2334484"/>
                      </a:cubicBezTo>
                      <a:cubicBezTo>
                        <a:pt x="0" y="2831198"/>
                        <a:pt x="151996" y="3306822"/>
                        <a:pt x="439988" y="3710447"/>
                      </a:cubicBezTo>
                      <a:lnTo>
                        <a:pt x="469078" y="3689357"/>
                      </a:lnTo>
                      <a:cubicBezTo>
                        <a:pt x="543986" y="3794081"/>
                        <a:pt x="627620" y="3892988"/>
                        <a:pt x="719981" y="3985349"/>
                      </a:cubicBezTo>
                      <a:cubicBezTo>
                        <a:pt x="1160697" y="4426065"/>
                        <a:pt x="1746863" y="4668967"/>
                        <a:pt x="2370846" y="4668967"/>
                      </a:cubicBezTo>
                      <a:cubicBezTo>
                        <a:pt x="2615931" y="4668967"/>
                        <a:pt x="2855197" y="4631150"/>
                        <a:pt x="3082100" y="4559152"/>
                      </a:cubicBezTo>
                      <a:lnTo>
                        <a:pt x="3093009" y="4593333"/>
                      </a:lnTo>
                      <a:cubicBezTo>
                        <a:pt x="3329367" y="4517699"/>
                        <a:pt x="3551906" y="4405702"/>
                        <a:pt x="3754082" y="4260251"/>
                      </a:cubicBezTo>
                      <a:cubicBezTo>
                        <a:pt x="3954077" y="4116255"/>
                        <a:pt x="4129345" y="3943895"/>
                        <a:pt x="4276251" y="3746082"/>
                      </a:cubicBezTo>
                      <a:cubicBezTo>
                        <a:pt x="4580970" y="3335184"/>
                        <a:pt x="4741693" y="2847197"/>
                        <a:pt x="4741693" y="2334484"/>
                      </a:cubicBezTo>
                      <a:cubicBezTo>
                        <a:pt x="4742420" y="1324329"/>
                        <a:pt x="4100982" y="423261"/>
                        <a:pt x="3146826" y="93088"/>
                      </a:cubicBezTo>
                      <a:close/>
                      <a:moveTo>
                        <a:pt x="131633" y="2334484"/>
                      </a:moveTo>
                      <a:cubicBezTo>
                        <a:pt x="131633" y="1846497"/>
                        <a:pt x="285811" y="1382509"/>
                        <a:pt x="578167" y="992701"/>
                      </a:cubicBezTo>
                      <a:lnTo>
                        <a:pt x="564349" y="982519"/>
                      </a:lnTo>
                      <a:cubicBezTo>
                        <a:pt x="976702" y="427625"/>
                        <a:pt x="1636320" y="67635"/>
                        <a:pt x="2378846" y="67635"/>
                      </a:cubicBezTo>
                      <a:cubicBezTo>
                        <a:pt x="2635567" y="67635"/>
                        <a:pt x="2882833" y="110543"/>
                        <a:pt x="3113372" y="190540"/>
                      </a:cubicBezTo>
                      <a:lnTo>
                        <a:pt x="3103918" y="217449"/>
                      </a:lnTo>
                      <a:cubicBezTo>
                        <a:pt x="4005712" y="529441"/>
                        <a:pt x="4611514" y="1380327"/>
                        <a:pt x="4611514" y="2335211"/>
                      </a:cubicBezTo>
                      <a:cubicBezTo>
                        <a:pt x="4611514" y="3314094"/>
                        <a:pt x="3985349" y="4171526"/>
                        <a:pt x="3053737" y="4468973"/>
                      </a:cubicBezTo>
                      <a:lnTo>
                        <a:pt x="3058101" y="4482791"/>
                      </a:lnTo>
                      <a:cubicBezTo>
                        <a:pt x="2843561" y="4550425"/>
                        <a:pt x="2615204" y="4587515"/>
                        <a:pt x="2378846" y="4587515"/>
                      </a:cubicBezTo>
                      <a:cubicBezTo>
                        <a:pt x="1621775" y="4587515"/>
                        <a:pt x="950520" y="4212979"/>
                        <a:pt x="539622" y="3639904"/>
                      </a:cubicBezTo>
                      <a:lnTo>
                        <a:pt x="546895" y="3634813"/>
                      </a:lnTo>
                      <a:cubicBezTo>
                        <a:pt x="274902" y="3253005"/>
                        <a:pt x="131633" y="2804289"/>
                        <a:pt x="131633" y="2334484"/>
                      </a:cubicBezTo>
                      <a:close/>
                      <a:moveTo>
                        <a:pt x="2371574" y="14545"/>
                      </a:moveTo>
                      <a:cubicBezTo>
                        <a:pt x="2637021" y="14545"/>
                        <a:pt x="2892287" y="59635"/>
                        <a:pt x="3130099" y="141814"/>
                      </a:cubicBezTo>
                      <a:lnTo>
                        <a:pt x="3118463" y="175268"/>
                      </a:lnTo>
                      <a:cubicBezTo>
                        <a:pt x="2883560" y="94543"/>
                        <a:pt x="2634839" y="53090"/>
                        <a:pt x="2378846" y="53090"/>
                      </a:cubicBezTo>
                      <a:cubicBezTo>
                        <a:pt x="1771590" y="53090"/>
                        <a:pt x="1199968" y="289447"/>
                        <a:pt x="770889" y="719254"/>
                      </a:cubicBezTo>
                      <a:cubicBezTo>
                        <a:pt x="690891" y="799252"/>
                        <a:pt x="618165" y="883613"/>
                        <a:pt x="551258" y="973065"/>
                      </a:cubicBezTo>
                      <a:lnTo>
                        <a:pt x="514895" y="945430"/>
                      </a:lnTo>
                      <a:cubicBezTo>
                        <a:pt x="938157" y="380354"/>
                        <a:pt x="1613048" y="14545"/>
                        <a:pt x="2371574" y="14545"/>
                      </a:cubicBezTo>
                      <a:close/>
                      <a:moveTo>
                        <a:pt x="2371574" y="4654422"/>
                      </a:moveTo>
                      <a:cubicBezTo>
                        <a:pt x="1593412" y="4654422"/>
                        <a:pt x="903976" y="4269705"/>
                        <a:pt x="482896" y="3679903"/>
                      </a:cubicBezTo>
                      <a:lnTo>
                        <a:pt x="527259" y="3648631"/>
                      </a:lnTo>
                      <a:cubicBezTo>
                        <a:pt x="599984" y="3749719"/>
                        <a:pt x="680709" y="3845716"/>
                        <a:pt x="770889" y="3935896"/>
                      </a:cubicBezTo>
                      <a:cubicBezTo>
                        <a:pt x="1200696" y="4365703"/>
                        <a:pt x="1771590" y="4602060"/>
                        <a:pt x="2378846" y="4602060"/>
                      </a:cubicBezTo>
                      <a:cubicBezTo>
                        <a:pt x="2614476" y="4602060"/>
                        <a:pt x="2844288" y="4566425"/>
                        <a:pt x="3063192" y="4497336"/>
                      </a:cubicBezTo>
                      <a:lnTo>
                        <a:pt x="3078464" y="4544607"/>
                      </a:lnTo>
                      <a:cubicBezTo>
                        <a:pt x="2855197" y="4615878"/>
                        <a:pt x="2618113" y="4654422"/>
                        <a:pt x="2371574" y="4654422"/>
                      </a:cubicBezTo>
                      <a:close/>
                    </a:path>
                  </a:pathLst>
                </a:custGeom>
                <a:solidFill>
                  <a:srgbClr val="3E444C"/>
                </a:solidFill>
                <a:ln w="7273" cap="flat">
                  <a:noFill/>
                  <a:prstDash val="solid"/>
                  <a:miter/>
                </a:ln>
              </p:spPr>
              <p:txBody>
                <a:bodyPr rtlCol="0" anchor="ctr"/>
                <a:lstStyle/>
                <a:p>
                  <a:pPr defTabSz="685783"/>
                  <a:endParaRPr lang="en-US" sz="1050">
                    <a:solidFill>
                      <a:prstClr val="black"/>
                    </a:solidFill>
                    <a:latin typeface="Calibri" panose="020F0502020204030204"/>
                  </a:endParaRPr>
                </a:p>
              </p:txBody>
            </p:sp>
            <p:sp useBgFill="1">
              <p:nvSpPr>
                <p:cNvPr id="5" name="Rectangle: Rounded Corners 21">
                  <a:extLst>
                    <a:ext uri="{FF2B5EF4-FFF2-40B4-BE49-F238E27FC236}">
                      <a16:creationId xmlns:a16="http://schemas.microsoft.com/office/drawing/2014/main" id="{A98BF6E0-DB75-4481-849B-1636099E50E7}"/>
                    </a:ext>
                  </a:extLst>
                </p:cNvPr>
                <p:cNvSpPr/>
                <p:nvPr/>
              </p:nvSpPr>
              <p:spPr>
                <a:xfrm>
                  <a:off x="1943340" y="3428475"/>
                  <a:ext cx="1869432" cy="1869429"/>
                </a:xfrm>
                <a:prstGeom prst="ellipse">
                  <a:avLst/>
                </a:prstGeom>
                <a:ln>
                  <a:noFill/>
                </a:ln>
                <a:effectLst>
                  <a:outerShdw blurRad="317500" dist="1778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sp>
            <p:nvSpPr>
              <p:cNvPr id="69" name="TextBox 68">
                <a:extLst>
                  <a:ext uri="{FF2B5EF4-FFF2-40B4-BE49-F238E27FC236}">
                    <a16:creationId xmlns:a16="http://schemas.microsoft.com/office/drawing/2014/main" id="{C70BB207-6957-45CB-B36F-5F5E32E61006}"/>
                  </a:ext>
                </a:extLst>
              </p:cNvPr>
              <p:cNvSpPr txBox="1"/>
              <p:nvPr/>
            </p:nvSpPr>
            <p:spPr>
              <a:xfrm>
                <a:off x="144865" y="3231420"/>
                <a:ext cx="2665724" cy="980151"/>
              </a:xfrm>
              <a:prstGeom prst="rect">
                <a:avLst/>
              </a:prstGeom>
              <a:noFill/>
            </p:spPr>
            <p:txBody>
              <a:bodyPr wrap="square" rtlCol="0">
                <a:spAutoFit/>
              </a:bodyPr>
              <a:lstStyle/>
              <a:p>
                <a:pPr algn="ctr" defTabSz="685783">
                  <a:lnSpc>
                    <a:spcPct val="130000"/>
                  </a:lnSpc>
                  <a:spcBef>
                    <a:spcPts val="900"/>
                  </a:spcBef>
                </a:pPr>
                <a:r>
                  <a:rPr lang="en-US" sz="900">
                    <a:solidFill>
                      <a:prstClr val="white"/>
                    </a:solidFill>
                    <a:latin typeface="Calibri" panose="020F0502020204030204"/>
                    <a:ea typeface="Open Sans" panose="020B0606030504020204" pitchFamily="34" charset="0"/>
                    <a:cs typeface="Open Sans" panose="020B0606030504020204" pitchFamily="34" charset="0"/>
                  </a:rPr>
                  <a:t>children under the age of 14 have died in cars in the United States between 1998 and 2017</a:t>
                </a:r>
              </a:p>
            </p:txBody>
          </p:sp>
        </p:grpSp>
        <p:sp>
          <p:nvSpPr>
            <p:cNvPr id="33" name="TextBox 32">
              <a:extLst>
                <a:ext uri="{FF2B5EF4-FFF2-40B4-BE49-F238E27FC236}">
                  <a16:creationId xmlns:a16="http://schemas.microsoft.com/office/drawing/2014/main" id="{6B244764-63CD-4D1C-BC18-5530EBB81CA2}"/>
                </a:ext>
              </a:extLst>
            </p:cNvPr>
            <p:cNvSpPr txBox="1"/>
            <p:nvPr/>
          </p:nvSpPr>
          <p:spPr>
            <a:xfrm>
              <a:off x="649798" y="1733209"/>
              <a:ext cx="1045490" cy="584775"/>
            </a:xfrm>
            <a:prstGeom prst="rect">
              <a:avLst/>
            </a:prstGeom>
            <a:noFill/>
          </p:spPr>
          <p:txBody>
            <a:bodyPr wrap="square" rtlCol="0">
              <a:spAutoFit/>
            </a:bodyPr>
            <a:lstStyle/>
            <a:p>
              <a:pPr algn="ctr" defTabSz="685783">
                <a:spcBef>
                  <a:spcPts val="900"/>
                </a:spcBef>
              </a:pPr>
              <a:r>
                <a:rPr lang="en-US" sz="3200" b="1" dirty="0">
                  <a:solidFill>
                    <a:srgbClr val="F16690"/>
                  </a:solidFill>
                  <a:latin typeface="Calibri Light" panose="020F0302020204030204"/>
                  <a:ea typeface="Open Sans" panose="020B0606030504020204" pitchFamily="34" charset="0"/>
                  <a:cs typeface="Open Sans" panose="020B0606030504020204" pitchFamily="34" charset="0"/>
                </a:rPr>
                <a:t>742</a:t>
              </a:r>
              <a:endParaRPr lang="en-US" sz="2400" b="1" dirty="0">
                <a:solidFill>
                  <a:srgbClr val="F16690"/>
                </a:solidFill>
                <a:latin typeface="Calibri Light" panose="020F0302020204030204"/>
                <a:ea typeface="Open Sans" panose="020B0606030504020204" pitchFamily="34" charset="0"/>
                <a:cs typeface="Open Sans" panose="020B0606030504020204" pitchFamily="34" charset="0"/>
              </a:endParaRPr>
            </a:p>
          </p:txBody>
        </p:sp>
      </p:grpSp>
      <p:grpSp>
        <p:nvGrpSpPr>
          <p:cNvPr id="29" name="Group 28">
            <a:extLst>
              <a:ext uri="{FF2B5EF4-FFF2-40B4-BE49-F238E27FC236}">
                <a16:creationId xmlns:a16="http://schemas.microsoft.com/office/drawing/2014/main" id="{C411B83A-72E7-8E1F-F60B-7C7D0B7F5F39}"/>
              </a:ext>
            </a:extLst>
          </p:cNvPr>
          <p:cNvGrpSpPr/>
          <p:nvPr/>
        </p:nvGrpSpPr>
        <p:grpSpPr>
          <a:xfrm>
            <a:off x="1856075" y="1036584"/>
            <a:ext cx="1222551" cy="1569235"/>
            <a:chOff x="2707923" y="1452638"/>
            <a:chExt cx="1222551" cy="1569235"/>
          </a:xfrm>
        </p:grpSpPr>
        <p:grpSp>
          <p:nvGrpSpPr>
            <p:cNvPr id="28" name="Group 27">
              <a:extLst>
                <a:ext uri="{FF2B5EF4-FFF2-40B4-BE49-F238E27FC236}">
                  <a16:creationId xmlns:a16="http://schemas.microsoft.com/office/drawing/2014/main" id="{1BAABFDA-35D6-1A06-D61C-0A4069E81F60}"/>
                </a:ext>
              </a:extLst>
            </p:cNvPr>
            <p:cNvGrpSpPr/>
            <p:nvPr/>
          </p:nvGrpSpPr>
          <p:grpSpPr>
            <a:xfrm>
              <a:off x="2707923" y="1452638"/>
              <a:ext cx="1222551" cy="1569235"/>
              <a:chOff x="2680084" y="1452638"/>
              <a:chExt cx="1885027" cy="2489115"/>
            </a:xfrm>
          </p:grpSpPr>
          <p:grpSp>
            <p:nvGrpSpPr>
              <p:cNvPr id="26" name="Group 25">
                <a:extLst>
                  <a:ext uri="{FF2B5EF4-FFF2-40B4-BE49-F238E27FC236}">
                    <a16:creationId xmlns:a16="http://schemas.microsoft.com/office/drawing/2014/main" id="{2C2F8BD5-CBAC-769F-A597-8A5B7EA951B1}"/>
                  </a:ext>
                </a:extLst>
              </p:cNvPr>
              <p:cNvGrpSpPr/>
              <p:nvPr/>
            </p:nvGrpSpPr>
            <p:grpSpPr>
              <a:xfrm>
                <a:off x="2759297" y="1452638"/>
                <a:ext cx="1778534" cy="1751255"/>
                <a:chOff x="2759297" y="1452638"/>
                <a:chExt cx="1778534" cy="1751255"/>
              </a:xfrm>
            </p:grpSpPr>
            <p:sp>
              <p:nvSpPr>
                <p:cNvPr id="24" name="Freeform: Shape 23">
                  <a:extLst>
                    <a:ext uri="{FF2B5EF4-FFF2-40B4-BE49-F238E27FC236}">
                      <a16:creationId xmlns:a16="http://schemas.microsoft.com/office/drawing/2014/main" id="{37C94387-4514-3F01-7AB9-9A23F171E6A5}"/>
                    </a:ext>
                  </a:extLst>
                </p:cNvPr>
                <p:cNvSpPr/>
                <p:nvPr/>
              </p:nvSpPr>
              <p:spPr>
                <a:xfrm rot="10800000">
                  <a:off x="2759297" y="1452638"/>
                  <a:ext cx="1778534" cy="1751255"/>
                </a:xfrm>
                <a:custGeom>
                  <a:avLst/>
                  <a:gdLst>
                    <a:gd name="connsiteX0" fmla="*/ 3146826 w 4741693"/>
                    <a:gd name="connsiteY0" fmla="*/ 93088 h 4668967"/>
                    <a:gd name="connsiteX1" fmla="*/ 3135190 w 4741693"/>
                    <a:gd name="connsiteY1" fmla="*/ 127269 h 4668967"/>
                    <a:gd name="connsiteX2" fmla="*/ 2371574 w 4741693"/>
                    <a:gd name="connsiteY2" fmla="*/ 0 h 4668967"/>
                    <a:gd name="connsiteX3" fmla="*/ 720708 w 4741693"/>
                    <a:gd name="connsiteY3" fmla="*/ 683618 h 4668967"/>
                    <a:gd name="connsiteX4" fmla="*/ 501805 w 4741693"/>
                    <a:gd name="connsiteY4" fmla="*/ 935975 h 4668967"/>
                    <a:gd name="connsiteX5" fmla="*/ 472715 w 4741693"/>
                    <a:gd name="connsiteY5" fmla="*/ 914158 h 4668967"/>
                    <a:gd name="connsiteX6" fmla="*/ 0 w 4741693"/>
                    <a:gd name="connsiteY6" fmla="*/ 2334484 h 4668967"/>
                    <a:gd name="connsiteX7" fmla="*/ 439988 w 4741693"/>
                    <a:gd name="connsiteY7" fmla="*/ 3710447 h 4668967"/>
                    <a:gd name="connsiteX8" fmla="*/ 469078 w 4741693"/>
                    <a:gd name="connsiteY8" fmla="*/ 3689357 h 4668967"/>
                    <a:gd name="connsiteX9" fmla="*/ 719981 w 4741693"/>
                    <a:gd name="connsiteY9" fmla="*/ 3985349 h 4668967"/>
                    <a:gd name="connsiteX10" fmla="*/ 2370846 w 4741693"/>
                    <a:gd name="connsiteY10" fmla="*/ 4668967 h 4668967"/>
                    <a:gd name="connsiteX11" fmla="*/ 3082100 w 4741693"/>
                    <a:gd name="connsiteY11" fmla="*/ 4559152 h 4668967"/>
                    <a:gd name="connsiteX12" fmla="*/ 3093009 w 4741693"/>
                    <a:gd name="connsiteY12" fmla="*/ 4593333 h 4668967"/>
                    <a:gd name="connsiteX13" fmla="*/ 3754082 w 4741693"/>
                    <a:gd name="connsiteY13" fmla="*/ 4260251 h 4668967"/>
                    <a:gd name="connsiteX14" fmla="*/ 4276251 w 4741693"/>
                    <a:gd name="connsiteY14" fmla="*/ 3746082 h 4668967"/>
                    <a:gd name="connsiteX15" fmla="*/ 4741693 w 4741693"/>
                    <a:gd name="connsiteY15" fmla="*/ 2334484 h 4668967"/>
                    <a:gd name="connsiteX16" fmla="*/ 3146826 w 4741693"/>
                    <a:gd name="connsiteY16" fmla="*/ 93088 h 4668967"/>
                    <a:gd name="connsiteX17" fmla="*/ 131633 w 4741693"/>
                    <a:gd name="connsiteY17" fmla="*/ 2334484 h 4668967"/>
                    <a:gd name="connsiteX18" fmla="*/ 578167 w 4741693"/>
                    <a:gd name="connsiteY18" fmla="*/ 992701 h 4668967"/>
                    <a:gd name="connsiteX19" fmla="*/ 564349 w 4741693"/>
                    <a:gd name="connsiteY19" fmla="*/ 982519 h 4668967"/>
                    <a:gd name="connsiteX20" fmla="*/ 2378846 w 4741693"/>
                    <a:gd name="connsiteY20" fmla="*/ 67635 h 4668967"/>
                    <a:gd name="connsiteX21" fmla="*/ 3113372 w 4741693"/>
                    <a:gd name="connsiteY21" fmla="*/ 190540 h 4668967"/>
                    <a:gd name="connsiteX22" fmla="*/ 3103918 w 4741693"/>
                    <a:gd name="connsiteY22" fmla="*/ 217449 h 4668967"/>
                    <a:gd name="connsiteX23" fmla="*/ 4611514 w 4741693"/>
                    <a:gd name="connsiteY23" fmla="*/ 2335211 h 4668967"/>
                    <a:gd name="connsiteX24" fmla="*/ 3053737 w 4741693"/>
                    <a:gd name="connsiteY24" fmla="*/ 4468973 h 4668967"/>
                    <a:gd name="connsiteX25" fmla="*/ 3058101 w 4741693"/>
                    <a:gd name="connsiteY25" fmla="*/ 4482791 h 4668967"/>
                    <a:gd name="connsiteX26" fmla="*/ 2378846 w 4741693"/>
                    <a:gd name="connsiteY26" fmla="*/ 4587515 h 4668967"/>
                    <a:gd name="connsiteX27" fmla="*/ 539622 w 4741693"/>
                    <a:gd name="connsiteY27" fmla="*/ 3639904 h 4668967"/>
                    <a:gd name="connsiteX28" fmla="*/ 546895 w 4741693"/>
                    <a:gd name="connsiteY28" fmla="*/ 3634813 h 4668967"/>
                    <a:gd name="connsiteX29" fmla="*/ 131633 w 4741693"/>
                    <a:gd name="connsiteY29" fmla="*/ 2334484 h 4668967"/>
                    <a:gd name="connsiteX30" fmla="*/ 2371574 w 4741693"/>
                    <a:gd name="connsiteY30" fmla="*/ 14545 h 4668967"/>
                    <a:gd name="connsiteX31" fmla="*/ 3130099 w 4741693"/>
                    <a:gd name="connsiteY31" fmla="*/ 141814 h 4668967"/>
                    <a:gd name="connsiteX32" fmla="*/ 3118463 w 4741693"/>
                    <a:gd name="connsiteY32" fmla="*/ 175268 h 4668967"/>
                    <a:gd name="connsiteX33" fmla="*/ 2378846 w 4741693"/>
                    <a:gd name="connsiteY33" fmla="*/ 53090 h 4668967"/>
                    <a:gd name="connsiteX34" fmla="*/ 770889 w 4741693"/>
                    <a:gd name="connsiteY34" fmla="*/ 719254 h 4668967"/>
                    <a:gd name="connsiteX35" fmla="*/ 551258 w 4741693"/>
                    <a:gd name="connsiteY35" fmla="*/ 973065 h 4668967"/>
                    <a:gd name="connsiteX36" fmla="*/ 514895 w 4741693"/>
                    <a:gd name="connsiteY36" fmla="*/ 945430 h 4668967"/>
                    <a:gd name="connsiteX37" fmla="*/ 2371574 w 4741693"/>
                    <a:gd name="connsiteY37" fmla="*/ 14545 h 4668967"/>
                    <a:gd name="connsiteX38" fmla="*/ 2371574 w 4741693"/>
                    <a:gd name="connsiteY38" fmla="*/ 4654422 h 4668967"/>
                    <a:gd name="connsiteX39" fmla="*/ 482896 w 4741693"/>
                    <a:gd name="connsiteY39" fmla="*/ 3679903 h 4668967"/>
                    <a:gd name="connsiteX40" fmla="*/ 527259 w 4741693"/>
                    <a:gd name="connsiteY40" fmla="*/ 3648631 h 4668967"/>
                    <a:gd name="connsiteX41" fmla="*/ 770889 w 4741693"/>
                    <a:gd name="connsiteY41" fmla="*/ 3935896 h 4668967"/>
                    <a:gd name="connsiteX42" fmla="*/ 2378846 w 4741693"/>
                    <a:gd name="connsiteY42" fmla="*/ 4602060 h 4668967"/>
                    <a:gd name="connsiteX43" fmla="*/ 3063192 w 4741693"/>
                    <a:gd name="connsiteY43" fmla="*/ 4497336 h 4668967"/>
                    <a:gd name="connsiteX44" fmla="*/ 3078464 w 4741693"/>
                    <a:gd name="connsiteY44" fmla="*/ 4544607 h 4668967"/>
                    <a:gd name="connsiteX45" fmla="*/ 2371574 w 4741693"/>
                    <a:gd name="connsiteY45" fmla="*/ 4654422 h 466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693" h="4668967">
                      <a:moveTo>
                        <a:pt x="3146826" y="93088"/>
                      </a:moveTo>
                      <a:lnTo>
                        <a:pt x="3135190" y="127269"/>
                      </a:lnTo>
                      <a:cubicBezTo>
                        <a:pt x="2893014" y="43635"/>
                        <a:pt x="2635567" y="0"/>
                        <a:pt x="2371574" y="0"/>
                      </a:cubicBezTo>
                      <a:cubicBezTo>
                        <a:pt x="1748317" y="0"/>
                        <a:pt x="1161424" y="242903"/>
                        <a:pt x="720708" y="683618"/>
                      </a:cubicBezTo>
                      <a:cubicBezTo>
                        <a:pt x="641438" y="762889"/>
                        <a:pt x="567985" y="847250"/>
                        <a:pt x="501805" y="935975"/>
                      </a:cubicBezTo>
                      <a:lnTo>
                        <a:pt x="472715" y="914158"/>
                      </a:lnTo>
                      <a:cubicBezTo>
                        <a:pt x="163632" y="1326510"/>
                        <a:pt x="0" y="1817406"/>
                        <a:pt x="0" y="2334484"/>
                      </a:cubicBezTo>
                      <a:cubicBezTo>
                        <a:pt x="0" y="2831198"/>
                        <a:pt x="151996" y="3306822"/>
                        <a:pt x="439988" y="3710447"/>
                      </a:cubicBezTo>
                      <a:lnTo>
                        <a:pt x="469078" y="3689357"/>
                      </a:lnTo>
                      <a:cubicBezTo>
                        <a:pt x="543986" y="3794081"/>
                        <a:pt x="627620" y="3892988"/>
                        <a:pt x="719981" y="3985349"/>
                      </a:cubicBezTo>
                      <a:cubicBezTo>
                        <a:pt x="1160697" y="4426065"/>
                        <a:pt x="1746863" y="4668967"/>
                        <a:pt x="2370846" y="4668967"/>
                      </a:cubicBezTo>
                      <a:cubicBezTo>
                        <a:pt x="2615931" y="4668967"/>
                        <a:pt x="2855197" y="4631150"/>
                        <a:pt x="3082100" y="4559152"/>
                      </a:cubicBezTo>
                      <a:lnTo>
                        <a:pt x="3093009" y="4593333"/>
                      </a:lnTo>
                      <a:cubicBezTo>
                        <a:pt x="3329367" y="4517699"/>
                        <a:pt x="3551906" y="4405702"/>
                        <a:pt x="3754082" y="4260251"/>
                      </a:cubicBezTo>
                      <a:cubicBezTo>
                        <a:pt x="3954077" y="4116255"/>
                        <a:pt x="4129345" y="3943895"/>
                        <a:pt x="4276251" y="3746082"/>
                      </a:cubicBezTo>
                      <a:cubicBezTo>
                        <a:pt x="4580970" y="3335184"/>
                        <a:pt x="4741693" y="2847197"/>
                        <a:pt x="4741693" y="2334484"/>
                      </a:cubicBezTo>
                      <a:cubicBezTo>
                        <a:pt x="4742420" y="1324329"/>
                        <a:pt x="4100982" y="423261"/>
                        <a:pt x="3146826" y="93088"/>
                      </a:cubicBezTo>
                      <a:close/>
                      <a:moveTo>
                        <a:pt x="131633" y="2334484"/>
                      </a:moveTo>
                      <a:cubicBezTo>
                        <a:pt x="131633" y="1846497"/>
                        <a:pt x="285811" y="1382509"/>
                        <a:pt x="578167" y="992701"/>
                      </a:cubicBezTo>
                      <a:lnTo>
                        <a:pt x="564349" y="982519"/>
                      </a:lnTo>
                      <a:cubicBezTo>
                        <a:pt x="976702" y="427625"/>
                        <a:pt x="1636320" y="67635"/>
                        <a:pt x="2378846" y="67635"/>
                      </a:cubicBezTo>
                      <a:cubicBezTo>
                        <a:pt x="2635567" y="67635"/>
                        <a:pt x="2882833" y="110543"/>
                        <a:pt x="3113372" y="190540"/>
                      </a:cubicBezTo>
                      <a:lnTo>
                        <a:pt x="3103918" y="217449"/>
                      </a:lnTo>
                      <a:cubicBezTo>
                        <a:pt x="4005712" y="529441"/>
                        <a:pt x="4611514" y="1380327"/>
                        <a:pt x="4611514" y="2335211"/>
                      </a:cubicBezTo>
                      <a:cubicBezTo>
                        <a:pt x="4611514" y="3314094"/>
                        <a:pt x="3985349" y="4171526"/>
                        <a:pt x="3053737" y="4468973"/>
                      </a:cubicBezTo>
                      <a:lnTo>
                        <a:pt x="3058101" y="4482791"/>
                      </a:lnTo>
                      <a:cubicBezTo>
                        <a:pt x="2843561" y="4550425"/>
                        <a:pt x="2615204" y="4587515"/>
                        <a:pt x="2378846" y="4587515"/>
                      </a:cubicBezTo>
                      <a:cubicBezTo>
                        <a:pt x="1621775" y="4587515"/>
                        <a:pt x="950520" y="4212979"/>
                        <a:pt x="539622" y="3639904"/>
                      </a:cubicBezTo>
                      <a:lnTo>
                        <a:pt x="546895" y="3634813"/>
                      </a:lnTo>
                      <a:cubicBezTo>
                        <a:pt x="274902" y="3253005"/>
                        <a:pt x="131633" y="2804289"/>
                        <a:pt x="131633" y="2334484"/>
                      </a:cubicBezTo>
                      <a:close/>
                      <a:moveTo>
                        <a:pt x="2371574" y="14545"/>
                      </a:moveTo>
                      <a:cubicBezTo>
                        <a:pt x="2637021" y="14545"/>
                        <a:pt x="2892287" y="59635"/>
                        <a:pt x="3130099" y="141814"/>
                      </a:cubicBezTo>
                      <a:lnTo>
                        <a:pt x="3118463" y="175268"/>
                      </a:lnTo>
                      <a:cubicBezTo>
                        <a:pt x="2883560" y="94543"/>
                        <a:pt x="2634839" y="53090"/>
                        <a:pt x="2378846" y="53090"/>
                      </a:cubicBezTo>
                      <a:cubicBezTo>
                        <a:pt x="1771590" y="53090"/>
                        <a:pt x="1199968" y="289447"/>
                        <a:pt x="770889" y="719254"/>
                      </a:cubicBezTo>
                      <a:cubicBezTo>
                        <a:pt x="690891" y="799252"/>
                        <a:pt x="618165" y="883613"/>
                        <a:pt x="551258" y="973065"/>
                      </a:cubicBezTo>
                      <a:lnTo>
                        <a:pt x="514895" y="945430"/>
                      </a:lnTo>
                      <a:cubicBezTo>
                        <a:pt x="938157" y="380354"/>
                        <a:pt x="1613048" y="14545"/>
                        <a:pt x="2371574" y="14545"/>
                      </a:cubicBezTo>
                      <a:close/>
                      <a:moveTo>
                        <a:pt x="2371574" y="4654422"/>
                      </a:moveTo>
                      <a:cubicBezTo>
                        <a:pt x="1593412" y="4654422"/>
                        <a:pt x="903976" y="4269705"/>
                        <a:pt x="482896" y="3679903"/>
                      </a:cubicBezTo>
                      <a:lnTo>
                        <a:pt x="527259" y="3648631"/>
                      </a:lnTo>
                      <a:cubicBezTo>
                        <a:pt x="599984" y="3749719"/>
                        <a:pt x="680709" y="3845716"/>
                        <a:pt x="770889" y="3935896"/>
                      </a:cubicBezTo>
                      <a:cubicBezTo>
                        <a:pt x="1200696" y="4365703"/>
                        <a:pt x="1771590" y="4602060"/>
                        <a:pt x="2378846" y="4602060"/>
                      </a:cubicBezTo>
                      <a:cubicBezTo>
                        <a:pt x="2614476" y="4602060"/>
                        <a:pt x="2844288" y="4566425"/>
                        <a:pt x="3063192" y="4497336"/>
                      </a:cubicBezTo>
                      <a:lnTo>
                        <a:pt x="3078464" y="4544607"/>
                      </a:lnTo>
                      <a:cubicBezTo>
                        <a:pt x="2855197" y="4615878"/>
                        <a:pt x="2618113" y="4654422"/>
                        <a:pt x="2371574" y="4654422"/>
                      </a:cubicBezTo>
                      <a:close/>
                    </a:path>
                  </a:pathLst>
                </a:custGeom>
                <a:solidFill>
                  <a:srgbClr val="3E444C"/>
                </a:solidFill>
                <a:ln w="7273" cap="flat">
                  <a:noFill/>
                  <a:prstDash val="solid"/>
                  <a:miter/>
                </a:ln>
              </p:spPr>
              <p:txBody>
                <a:bodyPr rtlCol="0" anchor="ctr"/>
                <a:lstStyle/>
                <a:p>
                  <a:pPr defTabSz="685783"/>
                  <a:endParaRPr lang="en-US" sz="1050">
                    <a:solidFill>
                      <a:prstClr val="black"/>
                    </a:solidFill>
                    <a:latin typeface="Calibri" panose="020F0502020204030204"/>
                  </a:endParaRPr>
                </a:p>
              </p:txBody>
            </p:sp>
            <p:sp useBgFill="1">
              <p:nvSpPr>
                <p:cNvPr id="25" name="Rectangle: Rounded Corners 21">
                  <a:extLst>
                    <a:ext uri="{FF2B5EF4-FFF2-40B4-BE49-F238E27FC236}">
                      <a16:creationId xmlns:a16="http://schemas.microsoft.com/office/drawing/2014/main" id="{9E2519A6-941A-7172-659C-5B9391666B60}"/>
                    </a:ext>
                  </a:extLst>
                </p:cNvPr>
                <p:cNvSpPr/>
                <p:nvPr/>
              </p:nvSpPr>
              <p:spPr>
                <a:xfrm>
                  <a:off x="2947526" y="1627229"/>
                  <a:ext cx="1402074" cy="1402072"/>
                </a:xfrm>
                <a:prstGeom prst="ellipse">
                  <a:avLst/>
                </a:prstGeom>
                <a:ln>
                  <a:noFill/>
                </a:ln>
                <a:effectLst>
                  <a:outerShdw blurRad="317500" dist="1778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sp>
            <p:nvSpPr>
              <p:cNvPr id="17" name="TextBox 16">
                <a:extLst>
                  <a:ext uri="{FF2B5EF4-FFF2-40B4-BE49-F238E27FC236}">
                    <a16:creationId xmlns:a16="http://schemas.microsoft.com/office/drawing/2014/main" id="{D58F6936-FEBB-634F-37B3-353C50E6EF15}"/>
                  </a:ext>
                </a:extLst>
              </p:cNvPr>
              <p:cNvSpPr txBox="1"/>
              <p:nvPr/>
            </p:nvSpPr>
            <p:spPr>
              <a:xfrm>
                <a:off x="2680084" y="3247194"/>
                <a:ext cx="1885027" cy="694559"/>
              </a:xfrm>
              <a:prstGeom prst="rect">
                <a:avLst/>
              </a:prstGeom>
              <a:noFill/>
            </p:spPr>
            <p:txBody>
              <a:bodyPr wrap="square" rtlCol="0">
                <a:spAutoFit/>
              </a:bodyPr>
              <a:lstStyle/>
              <a:p>
                <a:pPr algn="ctr" defTabSz="685783">
                  <a:lnSpc>
                    <a:spcPct val="130000"/>
                  </a:lnSpc>
                  <a:spcBef>
                    <a:spcPts val="900"/>
                  </a:spcBef>
                </a:pPr>
                <a:r>
                  <a:rPr lang="en-US" sz="900">
                    <a:solidFill>
                      <a:prstClr val="white"/>
                    </a:solidFill>
                    <a:latin typeface="Calibri" panose="020F0502020204030204"/>
                    <a:ea typeface="Open Sans" panose="020B0606030504020204" pitchFamily="34" charset="0"/>
                    <a:cs typeface="Open Sans" panose="020B0606030504020204" pitchFamily="34" charset="0"/>
                  </a:rPr>
                  <a:t>Every 10 days a child dies from heatstroke</a:t>
                </a:r>
              </a:p>
            </p:txBody>
          </p:sp>
        </p:grpSp>
        <p:sp>
          <p:nvSpPr>
            <p:cNvPr id="20" name="TextBox 19">
              <a:extLst>
                <a:ext uri="{FF2B5EF4-FFF2-40B4-BE49-F238E27FC236}">
                  <a16:creationId xmlns:a16="http://schemas.microsoft.com/office/drawing/2014/main" id="{7A04B078-5AB0-E002-32A3-D670AC6F27BF}"/>
                </a:ext>
              </a:extLst>
            </p:cNvPr>
            <p:cNvSpPr txBox="1"/>
            <p:nvPr/>
          </p:nvSpPr>
          <p:spPr>
            <a:xfrm>
              <a:off x="2796453" y="1712279"/>
              <a:ext cx="1045490" cy="584775"/>
            </a:xfrm>
            <a:prstGeom prst="rect">
              <a:avLst/>
            </a:prstGeom>
            <a:noFill/>
          </p:spPr>
          <p:txBody>
            <a:bodyPr wrap="square" rtlCol="0">
              <a:spAutoFit/>
            </a:bodyPr>
            <a:lstStyle/>
            <a:p>
              <a:pPr algn="ctr" defTabSz="685783">
                <a:spcBef>
                  <a:spcPts val="900"/>
                </a:spcBef>
              </a:pPr>
              <a:r>
                <a:rPr lang="en-US" sz="3200" b="1">
                  <a:solidFill>
                    <a:srgbClr val="FFAE44"/>
                  </a:solidFill>
                  <a:latin typeface="Calibri Light" panose="020F0302020204030204"/>
                  <a:ea typeface="Open Sans" panose="020B0606030504020204" pitchFamily="34" charset="0"/>
                  <a:cs typeface="Open Sans" panose="020B0606030504020204" pitchFamily="34" charset="0"/>
                </a:rPr>
                <a:t>10</a:t>
              </a:r>
              <a:endParaRPr lang="en-US" sz="3300" b="1">
                <a:solidFill>
                  <a:srgbClr val="FFAE44"/>
                </a:solidFill>
                <a:latin typeface="Calibri Light" panose="020F0302020204030204"/>
                <a:ea typeface="Open Sans" panose="020B0606030504020204" pitchFamily="34" charset="0"/>
                <a:cs typeface="Open Sans" panose="020B0606030504020204" pitchFamily="34" charset="0"/>
              </a:endParaRPr>
            </a:p>
          </p:txBody>
        </p:sp>
      </p:grpSp>
      <p:grpSp>
        <p:nvGrpSpPr>
          <p:cNvPr id="81" name="Group 80">
            <a:extLst>
              <a:ext uri="{FF2B5EF4-FFF2-40B4-BE49-F238E27FC236}">
                <a16:creationId xmlns:a16="http://schemas.microsoft.com/office/drawing/2014/main" id="{323CC206-11A4-7BB3-4D2C-187CA7632A94}"/>
              </a:ext>
            </a:extLst>
          </p:cNvPr>
          <p:cNvGrpSpPr/>
          <p:nvPr/>
        </p:nvGrpSpPr>
        <p:grpSpPr>
          <a:xfrm>
            <a:off x="105441" y="2900360"/>
            <a:ext cx="1598920" cy="1702659"/>
            <a:chOff x="337273" y="1473569"/>
            <a:chExt cx="1598920" cy="1702659"/>
          </a:xfrm>
        </p:grpSpPr>
        <p:grpSp>
          <p:nvGrpSpPr>
            <p:cNvPr id="82" name="Group 81">
              <a:extLst>
                <a:ext uri="{FF2B5EF4-FFF2-40B4-BE49-F238E27FC236}">
                  <a16:creationId xmlns:a16="http://schemas.microsoft.com/office/drawing/2014/main" id="{5698C640-5B55-8420-F50B-A531688FAFA4}"/>
                </a:ext>
              </a:extLst>
            </p:cNvPr>
            <p:cNvGrpSpPr/>
            <p:nvPr/>
          </p:nvGrpSpPr>
          <p:grpSpPr>
            <a:xfrm>
              <a:off x="337273" y="1473569"/>
              <a:ext cx="1598920" cy="1702659"/>
              <a:chOff x="201158" y="1473569"/>
              <a:chExt cx="2465343" cy="2700751"/>
            </a:xfrm>
          </p:grpSpPr>
          <p:grpSp>
            <p:nvGrpSpPr>
              <p:cNvPr id="84" name="Group 83">
                <a:extLst>
                  <a:ext uri="{FF2B5EF4-FFF2-40B4-BE49-F238E27FC236}">
                    <a16:creationId xmlns:a16="http://schemas.microsoft.com/office/drawing/2014/main" id="{EAAAD3DB-EBAB-F58F-F34B-B55C070BABE3}"/>
                  </a:ext>
                </a:extLst>
              </p:cNvPr>
              <p:cNvGrpSpPr/>
              <p:nvPr/>
            </p:nvGrpSpPr>
            <p:grpSpPr>
              <a:xfrm>
                <a:off x="588463" y="1473569"/>
                <a:ext cx="1778534" cy="1751255"/>
                <a:chOff x="1692368" y="3195687"/>
                <a:chExt cx="2371378" cy="2335006"/>
              </a:xfrm>
            </p:grpSpPr>
            <p:sp>
              <p:nvSpPr>
                <p:cNvPr id="86" name="Freeform: Shape 85">
                  <a:extLst>
                    <a:ext uri="{FF2B5EF4-FFF2-40B4-BE49-F238E27FC236}">
                      <a16:creationId xmlns:a16="http://schemas.microsoft.com/office/drawing/2014/main" id="{DF865324-0847-21DF-3967-5D1DE31B2D61}"/>
                    </a:ext>
                  </a:extLst>
                </p:cNvPr>
                <p:cNvSpPr/>
                <p:nvPr/>
              </p:nvSpPr>
              <p:spPr>
                <a:xfrm>
                  <a:off x="1692368" y="3195687"/>
                  <a:ext cx="2371378" cy="2335006"/>
                </a:xfrm>
                <a:custGeom>
                  <a:avLst/>
                  <a:gdLst>
                    <a:gd name="connsiteX0" fmla="*/ 3146826 w 4741693"/>
                    <a:gd name="connsiteY0" fmla="*/ 93088 h 4668967"/>
                    <a:gd name="connsiteX1" fmla="*/ 3135190 w 4741693"/>
                    <a:gd name="connsiteY1" fmla="*/ 127269 h 4668967"/>
                    <a:gd name="connsiteX2" fmla="*/ 2371574 w 4741693"/>
                    <a:gd name="connsiteY2" fmla="*/ 0 h 4668967"/>
                    <a:gd name="connsiteX3" fmla="*/ 720708 w 4741693"/>
                    <a:gd name="connsiteY3" fmla="*/ 683618 h 4668967"/>
                    <a:gd name="connsiteX4" fmla="*/ 501805 w 4741693"/>
                    <a:gd name="connsiteY4" fmla="*/ 935975 h 4668967"/>
                    <a:gd name="connsiteX5" fmla="*/ 472715 w 4741693"/>
                    <a:gd name="connsiteY5" fmla="*/ 914158 h 4668967"/>
                    <a:gd name="connsiteX6" fmla="*/ 0 w 4741693"/>
                    <a:gd name="connsiteY6" fmla="*/ 2334484 h 4668967"/>
                    <a:gd name="connsiteX7" fmla="*/ 439988 w 4741693"/>
                    <a:gd name="connsiteY7" fmla="*/ 3710447 h 4668967"/>
                    <a:gd name="connsiteX8" fmla="*/ 469078 w 4741693"/>
                    <a:gd name="connsiteY8" fmla="*/ 3689357 h 4668967"/>
                    <a:gd name="connsiteX9" fmla="*/ 719981 w 4741693"/>
                    <a:gd name="connsiteY9" fmla="*/ 3985349 h 4668967"/>
                    <a:gd name="connsiteX10" fmla="*/ 2370846 w 4741693"/>
                    <a:gd name="connsiteY10" fmla="*/ 4668967 h 4668967"/>
                    <a:gd name="connsiteX11" fmla="*/ 3082100 w 4741693"/>
                    <a:gd name="connsiteY11" fmla="*/ 4559152 h 4668967"/>
                    <a:gd name="connsiteX12" fmla="*/ 3093009 w 4741693"/>
                    <a:gd name="connsiteY12" fmla="*/ 4593333 h 4668967"/>
                    <a:gd name="connsiteX13" fmla="*/ 3754082 w 4741693"/>
                    <a:gd name="connsiteY13" fmla="*/ 4260251 h 4668967"/>
                    <a:gd name="connsiteX14" fmla="*/ 4276251 w 4741693"/>
                    <a:gd name="connsiteY14" fmla="*/ 3746082 h 4668967"/>
                    <a:gd name="connsiteX15" fmla="*/ 4741693 w 4741693"/>
                    <a:gd name="connsiteY15" fmla="*/ 2334484 h 4668967"/>
                    <a:gd name="connsiteX16" fmla="*/ 3146826 w 4741693"/>
                    <a:gd name="connsiteY16" fmla="*/ 93088 h 4668967"/>
                    <a:gd name="connsiteX17" fmla="*/ 131633 w 4741693"/>
                    <a:gd name="connsiteY17" fmla="*/ 2334484 h 4668967"/>
                    <a:gd name="connsiteX18" fmla="*/ 578167 w 4741693"/>
                    <a:gd name="connsiteY18" fmla="*/ 992701 h 4668967"/>
                    <a:gd name="connsiteX19" fmla="*/ 564349 w 4741693"/>
                    <a:gd name="connsiteY19" fmla="*/ 982519 h 4668967"/>
                    <a:gd name="connsiteX20" fmla="*/ 2378846 w 4741693"/>
                    <a:gd name="connsiteY20" fmla="*/ 67635 h 4668967"/>
                    <a:gd name="connsiteX21" fmla="*/ 3113372 w 4741693"/>
                    <a:gd name="connsiteY21" fmla="*/ 190540 h 4668967"/>
                    <a:gd name="connsiteX22" fmla="*/ 3103918 w 4741693"/>
                    <a:gd name="connsiteY22" fmla="*/ 217449 h 4668967"/>
                    <a:gd name="connsiteX23" fmla="*/ 4611514 w 4741693"/>
                    <a:gd name="connsiteY23" fmla="*/ 2335211 h 4668967"/>
                    <a:gd name="connsiteX24" fmla="*/ 3053737 w 4741693"/>
                    <a:gd name="connsiteY24" fmla="*/ 4468973 h 4668967"/>
                    <a:gd name="connsiteX25" fmla="*/ 3058101 w 4741693"/>
                    <a:gd name="connsiteY25" fmla="*/ 4482791 h 4668967"/>
                    <a:gd name="connsiteX26" fmla="*/ 2378846 w 4741693"/>
                    <a:gd name="connsiteY26" fmla="*/ 4587515 h 4668967"/>
                    <a:gd name="connsiteX27" fmla="*/ 539622 w 4741693"/>
                    <a:gd name="connsiteY27" fmla="*/ 3639904 h 4668967"/>
                    <a:gd name="connsiteX28" fmla="*/ 546895 w 4741693"/>
                    <a:gd name="connsiteY28" fmla="*/ 3634813 h 4668967"/>
                    <a:gd name="connsiteX29" fmla="*/ 131633 w 4741693"/>
                    <a:gd name="connsiteY29" fmla="*/ 2334484 h 4668967"/>
                    <a:gd name="connsiteX30" fmla="*/ 2371574 w 4741693"/>
                    <a:gd name="connsiteY30" fmla="*/ 14545 h 4668967"/>
                    <a:gd name="connsiteX31" fmla="*/ 3130099 w 4741693"/>
                    <a:gd name="connsiteY31" fmla="*/ 141814 h 4668967"/>
                    <a:gd name="connsiteX32" fmla="*/ 3118463 w 4741693"/>
                    <a:gd name="connsiteY32" fmla="*/ 175268 h 4668967"/>
                    <a:gd name="connsiteX33" fmla="*/ 2378846 w 4741693"/>
                    <a:gd name="connsiteY33" fmla="*/ 53090 h 4668967"/>
                    <a:gd name="connsiteX34" fmla="*/ 770889 w 4741693"/>
                    <a:gd name="connsiteY34" fmla="*/ 719254 h 4668967"/>
                    <a:gd name="connsiteX35" fmla="*/ 551258 w 4741693"/>
                    <a:gd name="connsiteY35" fmla="*/ 973065 h 4668967"/>
                    <a:gd name="connsiteX36" fmla="*/ 514895 w 4741693"/>
                    <a:gd name="connsiteY36" fmla="*/ 945430 h 4668967"/>
                    <a:gd name="connsiteX37" fmla="*/ 2371574 w 4741693"/>
                    <a:gd name="connsiteY37" fmla="*/ 14545 h 4668967"/>
                    <a:gd name="connsiteX38" fmla="*/ 2371574 w 4741693"/>
                    <a:gd name="connsiteY38" fmla="*/ 4654422 h 4668967"/>
                    <a:gd name="connsiteX39" fmla="*/ 482896 w 4741693"/>
                    <a:gd name="connsiteY39" fmla="*/ 3679903 h 4668967"/>
                    <a:gd name="connsiteX40" fmla="*/ 527259 w 4741693"/>
                    <a:gd name="connsiteY40" fmla="*/ 3648631 h 4668967"/>
                    <a:gd name="connsiteX41" fmla="*/ 770889 w 4741693"/>
                    <a:gd name="connsiteY41" fmla="*/ 3935896 h 4668967"/>
                    <a:gd name="connsiteX42" fmla="*/ 2378846 w 4741693"/>
                    <a:gd name="connsiteY42" fmla="*/ 4602060 h 4668967"/>
                    <a:gd name="connsiteX43" fmla="*/ 3063192 w 4741693"/>
                    <a:gd name="connsiteY43" fmla="*/ 4497336 h 4668967"/>
                    <a:gd name="connsiteX44" fmla="*/ 3078464 w 4741693"/>
                    <a:gd name="connsiteY44" fmla="*/ 4544607 h 4668967"/>
                    <a:gd name="connsiteX45" fmla="*/ 2371574 w 4741693"/>
                    <a:gd name="connsiteY45" fmla="*/ 4654422 h 466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693" h="4668967">
                      <a:moveTo>
                        <a:pt x="3146826" y="93088"/>
                      </a:moveTo>
                      <a:lnTo>
                        <a:pt x="3135190" y="127269"/>
                      </a:lnTo>
                      <a:cubicBezTo>
                        <a:pt x="2893014" y="43635"/>
                        <a:pt x="2635567" y="0"/>
                        <a:pt x="2371574" y="0"/>
                      </a:cubicBezTo>
                      <a:cubicBezTo>
                        <a:pt x="1748317" y="0"/>
                        <a:pt x="1161424" y="242903"/>
                        <a:pt x="720708" y="683618"/>
                      </a:cubicBezTo>
                      <a:cubicBezTo>
                        <a:pt x="641438" y="762889"/>
                        <a:pt x="567985" y="847250"/>
                        <a:pt x="501805" y="935975"/>
                      </a:cubicBezTo>
                      <a:lnTo>
                        <a:pt x="472715" y="914158"/>
                      </a:lnTo>
                      <a:cubicBezTo>
                        <a:pt x="163632" y="1326510"/>
                        <a:pt x="0" y="1817406"/>
                        <a:pt x="0" y="2334484"/>
                      </a:cubicBezTo>
                      <a:cubicBezTo>
                        <a:pt x="0" y="2831198"/>
                        <a:pt x="151996" y="3306822"/>
                        <a:pt x="439988" y="3710447"/>
                      </a:cubicBezTo>
                      <a:lnTo>
                        <a:pt x="469078" y="3689357"/>
                      </a:lnTo>
                      <a:cubicBezTo>
                        <a:pt x="543986" y="3794081"/>
                        <a:pt x="627620" y="3892988"/>
                        <a:pt x="719981" y="3985349"/>
                      </a:cubicBezTo>
                      <a:cubicBezTo>
                        <a:pt x="1160697" y="4426065"/>
                        <a:pt x="1746863" y="4668967"/>
                        <a:pt x="2370846" y="4668967"/>
                      </a:cubicBezTo>
                      <a:cubicBezTo>
                        <a:pt x="2615931" y="4668967"/>
                        <a:pt x="2855197" y="4631150"/>
                        <a:pt x="3082100" y="4559152"/>
                      </a:cubicBezTo>
                      <a:lnTo>
                        <a:pt x="3093009" y="4593333"/>
                      </a:lnTo>
                      <a:cubicBezTo>
                        <a:pt x="3329367" y="4517699"/>
                        <a:pt x="3551906" y="4405702"/>
                        <a:pt x="3754082" y="4260251"/>
                      </a:cubicBezTo>
                      <a:cubicBezTo>
                        <a:pt x="3954077" y="4116255"/>
                        <a:pt x="4129345" y="3943895"/>
                        <a:pt x="4276251" y="3746082"/>
                      </a:cubicBezTo>
                      <a:cubicBezTo>
                        <a:pt x="4580970" y="3335184"/>
                        <a:pt x="4741693" y="2847197"/>
                        <a:pt x="4741693" y="2334484"/>
                      </a:cubicBezTo>
                      <a:cubicBezTo>
                        <a:pt x="4742420" y="1324329"/>
                        <a:pt x="4100982" y="423261"/>
                        <a:pt x="3146826" y="93088"/>
                      </a:cubicBezTo>
                      <a:close/>
                      <a:moveTo>
                        <a:pt x="131633" y="2334484"/>
                      </a:moveTo>
                      <a:cubicBezTo>
                        <a:pt x="131633" y="1846497"/>
                        <a:pt x="285811" y="1382509"/>
                        <a:pt x="578167" y="992701"/>
                      </a:cubicBezTo>
                      <a:lnTo>
                        <a:pt x="564349" y="982519"/>
                      </a:lnTo>
                      <a:cubicBezTo>
                        <a:pt x="976702" y="427625"/>
                        <a:pt x="1636320" y="67635"/>
                        <a:pt x="2378846" y="67635"/>
                      </a:cubicBezTo>
                      <a:cubicBezTo>
                        <a:pt x="2635567" y="67635"/>
                        <a:pt x="2882833" y="110543"/>
                        <a:pt x="3113372" y="190540"/>
                      </a:cubicBezTo>
                      <a:lnTo>
                        <a:pt x="3103918" y="217449"/>
                      </a:lnTo>
                      <a:cubicBezTo>
                        <a:pt x="4005712" y="529441"/>
                        <a:pt x="4611514" y="1380327"/>
                        <a:pt x="4611514" y="2335211"/>
                      </a:cubicBezTo>
                      <a:cubicBezTo>
                        <a:pt x="4611514" y="3314094"/>
                        <a:pt x="3985349" y="4171526"/>
                        <a:pt x="3053737" y="4468973"/>
                      </a:cubicBezTo>
                      <a:lnTo>
                        <a:pt x="3058101" y="4482791"/>
                      </a:lnTo>
                      <a:cubicBezTo>
                        <a:pt x="2843561" y="4550425"/>
                        <a:pt x="2615204" y="4587515"/>
                        <a:pt x="2378846" y="4587515"/>
                      </a:cubicBezTo>
                      <a:cubicBezTo>
                        <a:pt x="1621775" y="4587515"/>
                        <a:pt x="950520" y="4212979"/>
                        <a:pt x="539622" y="3639904"/>
                      </a:cubicBezTo>
                      <a:lnTo>
                        <a:pt x="546895" y="3634813"/>
                      </a:lnTo>
                      <a:cubicBezTo>
                        <a:pt x="274902" y="3253005"/>
                        <a:pt x="131633" y="2804289"/>
                        <a:pt x="131633" y="2334484"/>
                      </a:cubicBezTo>
                      <a:close/>
                      <a:moveTo>
                        <a:pt x="2371574" y="14545"/>
                      </a:moveTo>
                      <a:cubicBezTo>
                        <a:pt x="2637021" y="14545"/>
                        <a:pt x="2892287" y="59635"/>
                        <a:pt x="3130099" y="141814"/>
                      </a:cubicBezTo>
                      <a:lnTo>
                        <a:pt x="3118463" y="175268"/>
                      </a:lnTo>
                      <a:cubicBezTo>
                        <a:pt x="2883560" y="94543"/>
                        <a:pt x="2634839" y="53090"/>
                        <a:pt x="2378846" y="53090"/>
                      </a:cubicBezTo>
                      <a:cubicBezTo>
                        <a:pt x="1771590" y="53090"/>
                        <a:pt x="1199968" y="289447"/>
                        <a:pt x="770889" y="719254"/>
                      </a:cubicBezTo>
                      <a:cubicBezTo>
                        <a:pt x="690891" y="799252"/>
                        <a:pt x="618165" y="883613"/>
                        <a:pt x="551258" y="973065"/>
                      </a:cubicBezTo>
                      <a:lnTo>
                        <a:pt x="514895" y="945430"/>
                      </a:lnTo>
                      <a:cubicBezTo>
                        <a:pt x="938157" y="380354"/>
                        <a:pt x="1613048" y="14545"/>
                        <a:pt x="2371574" y="14545"/>
                      </a:cubicBezTo>
                      <a:close/>
                      <a:moveTo>
                        <a:pt x="2371574" y="4654422"/>
                      </a:moveTo>
                      <a:cubicBezTo>
                        <a:pt x="1593412" y="4654422"/>
                        <a:pt x="903976" y="4269705"/>
                        <a:pt x="482896" y="3679903"/>
                      </a:cubicBezTo>
                      <a:lnTo>
                        <a:pt x="527259" y="3648631"/>
                      </a:lnTo>
                      <a:cubicBezTo>
                        <a:pt x="599984" y="3749719"/>
                        <a:pt x="680709" y="3845716"/>
                        <a:pt x="770889" y="3935896"/>
                      </a:cubicBezTo>
                      <a:cubicBezTo>
                        <a:pt x="1200696" y="4365703"/>
                        <a:pt x="1771590" y="4602060"/>
                        <a:pt x="2378846" y="4602060"/>
                      </a:cubicBezTo>
                      <a:cubicBezTo>
                        <a:pt x="2614476" y="4602060"/>
                        <a:pt x="2844288" y="4566425"/>
                        <a:pt x="3063192" y="4497336"/>
                      </a:cubicBezTo>
                      <a:lnTo>
                        <a:pt x="3078464" y="4544607"/>
                      </a:lnTo>
                      <a:cubicBezTo>
                        <a:pt x="2855197" y="4615878"/>
                        <a:pt x="2618113" y="4654422"/>
                        <a:pt x="2371574" y="4654422"/>
                      </a:cubicBezTo>
                      <a:close/>
                    </a:path>
                  </a:pathLst>
                </a:custGeom>
                <a:solidFill>
                  <a:srgbClr val="3E444C"/>
                </a:solidFill>
                <a:ln w="7273" cap="flat">
                  <a:noFill/>
                  <a:prstDash val="solid"/>
                  <a:miter/>
                </a:ln>
              </p:spPr>
              <p:txBody>
                <a:bodyPr rtlCol="0" anchor="ctr"/>
                <a:lstStyle/>
                <a:p>
                  <a:pPr defTabSz="685783"/>
                  <a:endParaRPr lang="en-US" sz="1050">
                    <a:solidFill>
                      <a:prstClr val="black"/>
                    </a:solidFill>
                    <a:latin typeface="Calibri" panose="020F0502020204030204"/>
                  </a:endParaRPr>
                </a:p>
              </p:txBody>
            </p:sp>
            <p:sp useBgFill="1">
              <p:nvSpPr>
                <p:cNvPr id="87" name="Rectangle: Rounded Corners 21">
                  <a:extLst>
                    <a:ext uri="{FF2B5EF4-FFF2-40B4-BE49-F238E27FC236}">
                      <a16:creationId xmlns:a16="http://schemas.microsoft.com/office/drawing/2014/main" id="{BF039E29-DF56-3760-7653-D5314A4068FF}"/>
                    </a:ext>
                  </a:extLst>
                </p:cNvPr>
                <p:cNvSpPr/>
                <p:nvPr/>
              </p:nvSpPr>
              <p:spPr>
                <a:xfrm>
                  <a:off x="1943340" y="3428475"/>
                  <a:ext cx="1869432" cy="1869429"/>
                </a:xfrm>
                <a:prstGeom prst="ellipse">
                  <a:avLst/>
                </a:prstGeom>
                <a:ln>
                  <a:noFill/>
                </a:ln>
                <a:effectLst>
                  <a:outerShdw blurRad="317500" dist="1778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sp>
            <p:nvSpPr>
              <p:cNvPr id="85" name="TextBox 84">
                <a:extLst>
                  <a:ext uri="{FF2B5EF4-FFF2-40B4-BE49-F238E27FC236}">
                    <a16:creationId xmlns:a16="http://schemas.microsoft.com/office/drawing/2014/main" id="{B01A41BD-7D89-F005-5189-35DEA9D57FFC}"/>
                  </a:ext>
                </a:extLst>
              </p:cNvPr>
              <p:cNvSpPr txBox="1"/>
              <p:nvPr/>
            </p:nvSpPr>
            <p:spPr>
              <a:xfrm>
                <a:off x="201158" y="3194168"/>
                <a:ext cx="2465343" cy="980152"/>
              </a:xfrm>
              <a:prstGeom prst="rect">
                <a:avLst/>
              </a:prstGeom>
              <a:noFill/>
            </p:spPr>
            <p:txBody>
              <a:bodyPr wrap="square" rtlCol="0">
                <a:spAutoFit/>
              </a:bodyPr>
              <a:lstStyle/>
              <a:p>
                <a:pPr algn="ctr" defTabSz="685783">
                  <a:lnSpc>
                    <a:spcPct val="130000"/>
                  </a:lnSpc>
                  <a:spcBef>
                    <a:spcPts val="900"/>
                  </a:spcBef>
                </a:pPr>
                <a:r>
                  <a:rPr lang="en-US" sz="900">
                    <a:solidFill>
                      <a:prstClr val="white"/>
                    </a:solidFill>
                    <a:latin typeface="Calibri" panose="020F0502020204030204"/>
                    <a:ea typeface="Open Sans" panose="020B0606030504020204" pitchFamily="34" charset="0"/>
                    <a:cs typeface="Open Sans" panose="020B0606030504020204" pitchFamily="34" charset="0"/>
                  </a:rPr>
                  <a:t>average of children death each year in the United States from heatstroke</a:t>
                </a:r>
              </a:p>
            </p:txBody>
          </p:sp>
        </p:grpSp>
        <p:sp>
          <p:nvSpPr>
            <p:cNvPr id="83" name="TextBox 82">
              <a:extLst>
                <a:ext uri="{FF2B5EF4-FFF2-40B4-BE49-F238E27FC236}">
                  <a16:creationId xmlns:a16="http://schemas.microsoft.com/office/drawing/2014/main" id="{9529E1EC-1CEC-AA87-8D6E-863BE66A3BB6}"/>
                </a:ext>
              </a:extLst>
            </p:cNvPr>
            <p:cNvSpPr txBox="1"/>
            <p:nvPr/>
          </p:nvSpPr>
          <p:spPr>
            <a:xfrm>
              <a:off x="642460" y="1769620"/>
              <a:ext cx="1045490" cy="584775"/>
            </a:xfrm>
            <a:prstGeom prst="rect">
              <a:avLst/>
            </a:prstGeom>
            <a:noFill/>
          </p:spPr>
          <p:txBody>
            <a:bodyPr wrap="square" rtlCol="0">
              <a:spAutoFit/>
            </a:bodyPr>
            <a:lstStyle/>
            <a:p>
              <a:pPr algn="ctr" defTabSz="685783">
                <a:spcBef>
                  <a:spcPts val="900"/>
                </a:spcBef>
              </a:pPr>
              <a:r>
                <a:rPr lang="en-US" sz="3200" b="1">
                  <a:solidFill>
                    <a:srgbClr val="F16690"/>
                  </a:solidFill>
                  <a:latin typeface="Calibri Light" panose="020F0302020204030204"/>
                  <a:ea typeface="Open Sans" panose="020B0606030504020204" pitchFamily="34" charset="0"/>
                  <a:cs typeface="Open Sans" panose="020B0606030504020204" pitchFamily="34" charset="0"/>
                </a:rPr>
                <a:t>37</a:t>
              </a:r>
              <a:endParaRPr lang="en-US" sz="2400" b="1">
                <a:solidFill>
                  <a:srgbClr val="F16690"/>
                </a:solidFill>
                <a:latin typeface="Calibri Light" panose="020F0302020204030204"/>
                <a:ea typeface="Open Sans" panose="020B0606030504020204" pitchFamily="34" charset="0"/>
                <a:cs typeface="Open Sans" panose="020B0606030504020204" pitchFamily="34" charset="0"/>
              </a:endParaRPr>
            </a:p>
          </p:txBody>
        </p:sp>
      </p:grpSp>
      <p:grpSp>
        <p:nvGrpSpPr>
          <p:cNvPr id="88" name="Group 87">
            <a:extLst>
              <a:ext uri="{FF2B5EF4-FFF2-40B4-BE49-F238E27FC236}">
                <a16:creationId xmlns:a16="http://schemas.microsoft.com/office/drawing/2014/main" id="{1EC333BB-0F86-C567-402A-320C063B4B3E}"/>
              </a:ext>
            </a:extLst>
          </p:cNvPr>
          <p:cNvGrpSpPr/>
          <p:nvPr/>
        </p:nvGrpSpPr>
        <p:grpSpPr>
          <a:xfrm>
            <a:off x="1780099" y="2900360"/>
            <a:ext cx="1454900" cy="1702659"/>
            <a:chOff x="2631948" y="1452638"/>
            <a:chExt cx="1454900" cy="1702659"/>
          </a:xfrm>
        </p:grpSpPr>
        <p:grpSp>
          <p:nvGrpSpPr>
            <p:cNvPr id="89" name="Group 88">
              <a:extLst>
                <a:ext uri="{FF2B5EF4-FFF2-40B4-BE49-F238E27FC236}">
                  <a16:creationId xmlns:a16="http://schemas.microsoft.com/office/drawing/2014/main" id="{3F41FE82-685A-07D6-711E-F14FB7443696}"/>
                </a:ext>
              </a:extLst>
            </p:cNvPr>
            <p:cNvGrpSpPr/>
            <p:nvPr/>
          </p:nvGrpSpPr>
          <p:grpSpPr>
            <a:xfrm>
              <a:off x="2631948" y="1452638"/>
              <a:ext cx="1454900" cy="1702659"/>
              <a:chOff x="2562940" y="1452638"/>
              <a:chExt cx="2243281" cy="2700751"/>
            </a:xfrm>
          </p:grpSpPr>
          <p:grpSp>
            <p:nvGrpSpPr>
              <p:cNvPr id="91" name="Group 90">
                <a:extLst>
                  <a:ext uri="{FF2B5EF4-FFF2-40B4-BE49-F238E27FC236}">
                    <a16:creationId xmlns:a16="http://schemas.microsoft.com/office/drawing/2014/main" id="{CD95A03D-E15B-C91E-7BF4-A6A3BC969362}"/>
                  </a:ext>
                </a:extLst>
              </p:cNvPr>
              <p:cNvGrpSpPr/>
              <p:nvPr/>
            </p:nvGrpSpPr>
            <p:grpSpPr>
              <a:xfrm>
                <a:off x="2759297" y="1452638"/>
                <a:ext cx="1778534" cy="1751255"/>
                <a:chOff x="2759297" y="1452638"/>
                <a:chExt cx="1778534" cy="1751255"/>
              </a:xfrm>
            </p:grpSpPr>
            <p:sp>
              <p:nvSpPr>
                <p:cNvPr id="93" name="Freeform: Shape 92">
                  <a:extLst>
                    <a:ext uri="{FF2B5EF4-FFF2-40B4-BE49-F238E27FC236}">
                      <a16:creationId xmlns:a16="http://schemas.microsoft.com/office/drawing/2014/main" id="{D630C2AB-F387-1EBB-8D67-9990E63A1EA0}"/>
                    </a:ext>
                  </a:extLst>
                </p:cNvPr>
                <p:cNvSpPr/>
                <p:nvPr/>
              </p:nvSpPr>
              <p:spPr>
                <a:xfrm rot="10800000">
                  <a:off x="2759297" y="1452638"/>
                  <a:ext cx="1778534" cy="1751255"/>
                </a:xfrm>
                <a:custGeom>
                  <a:avLst/>
                  <a:gdLst>
                    <a:gd name="connsiteX0" fmla="*/ 3146826 w 4741693"/>
                    <a:gd name="connsiteY0" fmla="*/ 93088 h 4668967"/>
                    <a:gd name="connsiteX1" fmla="*/ 3135190 w 4741693"/>
                    <a:gd name="connsiteY1" fmla="*/ 127269 h 4668967"/>
                    <a:gd name="connsiteX2" fmla="*/ 2371574 w 4741693"/>
                    <a:gd name="connsiteY2" fmla="*/ 0 h 4668967"/>
                    <a:gd name="connsiteX3" fmla="*/ 720708 w 4741693"/>
                    <a:gd name="connsiteY3" fmla="*/ 683618 h 4668967"/>
                    <a:gd name="connsiteX4" fmla="*/ 501805 w 4741693"/>
                    <a:gd name="connsiteY4" fmla="*/ 935975 h 4668967"/>
                    <a:gd name="connsiteX5" fmla="*/ 472715 w 4741693"/>
                    <a:gd name="connsiteY5" fmla="*/ 914158 h 4668967"/>
                    <a:gd name="connsiteX6" fmla="*/ 0 w 4741693"/>
                    <a:gd name="connsiteY6" fmla="*/ 2334484 h 4668967"/>
                    <a:gd name="connsiteX7" fmla="*/ 439988 w 4741693"/>
                    <a:gd name="connsiteY7" fmla="*/ 3710447 h 4668967"/>
                    <a:gd name="connsiteX8" fmla="*/ 469078 w 4741693"/>
                    <a:gd name="connsiteY8" fmla="*/ 3689357 h 4668967"/>
                    <a:gd name="connsiteX9" fmla="*/ 719981 w 4741693"/>
                    <a:gd name="connsiteY9" fmla="*/ 3985349 h 4668967"/>
                    <a:gd name="connsiteX10" fmla="*/ 2370846 w 4741693"/>
                    <a:gd name="connsiteY10" fmla="*/ 4668967 h 4668967"/>
                    <a:gd name="connsiteX11" fmla="*/ 3082100 w 4741693"/>
                    <a:gd name="connsiteY11" fmla="*/ 4559152 h 4668967"/>
                    <a:gd name="connsiteX12" fmla="*/ 3093009 w 4741693"/>
                    <a:gd name="connsiteY12" fmla="*/ 4593333 h 4668967"/>
                    <a:gd name="connsiteX13" fmla="*/ 3754082 w 4741693"/>
                    <a:gd name="connsiteY13" fmla="*/ 4260251 h 4668967"/>
                    <a:gd name="connsiteX14" fmla="*/ 4276251 w 4741693"/>
                    <a:gd name="connsiteY14" fmla="*/ 3746082 h 4668967"/>
                    <a:gd name="connsiteX15" fmla="*/ 4741693 w 4741693"/>
                    <a:gd name="connsiteY15" fmla="*/ 2334484 h 4668967"/>
                    <a:gd name="connsiteX16" fmla="*/ 3146826 w 4741693"/>
                    <a:gd name="connsiteY16" fmla="*/ 93088 h 4668967"/>
                    <a:gd name="connsiteX17" fmla="*/ 131633 w 4741693"/>
                    <a:gd name="connsiteY17" fmla="*/ 2334484 h 4668967"/>
                    <a:gd name="connsiteX18" fmla="*/ 578167 w 4741693"/>
                    <a:gd name="connsiteY18" fmla="*/ 992701 h 4668967"/>
                    <a:gd name="connsiteX19" fmla="*/ 564349 w 4741693"/>
                    <a:gd name="connsiteY19" fmla="*/ 982519 h 4668967"/>
                    <a:gd name="connsiteX20" fmla="*/ 2378846 w 4741693"/>
                    <a:gd name="connsiteY20" fmla="*/ 67635 h 4668967"/>
                    <a:gd name="connsiteX21" fmla="*/ 3113372 w 4741693"/>
                    <a:gd name="connsiteY21" fmla="*/ 190540 h 4668967"/>
                    <a:gd name="connsiteX22" fmla="*/ 3103918 w 4741693"/>
                    <a:gd name="connsiteY22" fmla="*/ 217449 h 4668967"/>
                    <a:gd name="connsiteX23" fmla="*/ 4611514 w 4741693"/>
                    <a:gd name="connsiteY23" fmla="*/ 2335211 h 4668967"/>
                    <a:gd name="connsiteX24" fmla="*/ 3053737 w 4741693"/>
                    <a:gd name="connsiteY24" fmla="*/ 4468973 h 4668967"/>
                    <a:gd name="connsiteX25" fmla="*/ 3058101 w 4741693"/>
                    <a:gd name="connsiteY25" fmla="*/ 4482791 h 4668967"/>
                    <a:gd name="connsiteX26" fmla="*/ 2378846 w 4741693"/>
                    <a:gd name="connsiteY26" fmla="*/ 4587515 h 4668967"/>
                    <a:gd name="connsiteX27" fmla="*/ 539622 w 4741693"/>
                    <a:gd name="connsiteY27" fmla="*/ 3639904 h 4668967"/>
                    <a:gd name="connsiteX28" fmla="*/ 546895 w 4741693"/>
                    <a:gd name="connsiteY28" fmla="*/ 3634813 h 4668967"/>
                    <a:gd name="connsiteX29" fmla="*/ 131633 w 4741693"/>
                    <a:gd name="connsiteY29" fmla="*/ 2334484 h 4668967"/>
                    <a:gd name="connsiteX30" fmla="*/ 2371574 w 4741693"/>
                    <a:gd name="connsiteY30" fmla="*/ 14545 h 4668967"/>
                    <a:gd name="connsiteX31" fmla="*/ 3130099 w 4741693"/>
                    <a:gd name="connsiteY31" fmla="*/ 141814 h 4668967"/>
                    <a:gd name="connsiteX32" fmla="*/ 3118463 w 4741693"/>
                    <a:gd name="connsiteY32" fmla="*/ 175268 h 4668967"/>
                    <a:gd name="connsiteX33" fmla="*/ 2378846 w 4741693"/>
                    <a:gd name="connsiteY33" fmla="*/ 53090 h 4668967"/>
                    <a:gd name="connsiteX34" fmla="*/ 770889 w 4741693"/>
                    <a:gd name="connsiteY34" fmla="*/ 719254 h 4668967"/>
                    <a:gd name="connsiteX35" fmla="*/ 551258 w 4741693"/>
                    <a:gd name="connsiteY35" fmla="*/ 973065 h 4668967"/>
                    <a:gd name="connsiteX36" fmla="*/ 514895 w 4741693"/>
                    <a:gd name="connsiteY36" fmla="*/ 945430 h 4668967"/>
                    <a:gd name="connsiteX37" fmla="*/ 2371574 w 4741693"/>
                    <a:gd name="connsiteY37" fmla="*/ 14545 h 4668967"/>
                    <a:gd name="connsiteX38" fmla="*/ 2371574 w 4741693"/>
                    <a:gd name="connsiteY38" fmla="*/ 4654422 h 4668967"/>
                    <a:gd name="connsiteX39" fmla="*/ 482896 w 4741693"/>
                    <a:gd name="connsiteY39" fmla="*/ 3679903 h 4668967"/>
                    <a:gd name="connsiteX40" fmla="*/ 527259 w 4741693"/>
                    <a:gd name="connsiteY40" fmla="*/ 3648631 h 4668967"/>
                    <a:gd name="connsiteX41" fmla="*/ 770889 w 4741693"/>
                    <a:gd name="connsiteY41" fmla="*/ 3935896 h 4668967"/>
                    <a:gd name="connsiteX42" fmla="*/ 2378846 w 4741693"/>
                    <a:gd name="connsiteY42" fmla="*/ 4602060 h 4668967"/>
                    <a:gd name="connsiteX43" fmla="*/ 3063192 w 4741693"/>
                    <a:gd name="connsiteY43" fmla="*/ 4497336 h 4668967"/>
                    <a:gd name="connsiteX44" fmla="*/ 3078464 w 4741693"/>
                    <a:gd name="connsiteY44" fmla="*/ 4544607 h 4668967"/>
                    <a:gd name="connsiteX45" fmla="*/ 2371574 w 4741693"/>
                    <a:gd name="connsiteY45" fmla="*/ 4654422 h 466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693" h="4668967">
                      <a:moveTo>
                        <a:pt x="3146826" y="93088"/>
                      </a:moveTo>
                      <a:lnTo>
                        <a:pt x="3135190" y="127269"/>
                      </a:lnTo>
                      <a:cubicBezTo>
                        <a:pt x="2893014" y="43635"/>
                        <a:pt x="2635567" y="0"/>
                        <a:pt x="2371574" y="0"/>
                      </a:cubicBezTo>
                      <a:cubicBezTo>
                        <a:pt x="1748317" y="0"/>
                        <a:pt x="1161424" y="242903"/>
                        <a:pt x="720708" y="683618"/>
                      </a:cubicBezTo>
                      <a:cubicBezTo>
                        <a:pt x="641438" y="762889"/>
                        <a:pt x="567985" y="847250"/>
                        <a:pt x="501805" y="935975"/>
                      </a:cubicBezTo>
                      <a:lnTo>
                        <a:pt x="472715" y="914158"/>
                      </a:lnTo>
                      <a:cubicBezTo>
                        <a:pt x="163632" y="1326510"/>
                        <a:pt x="0" y="1817406"/>
                        <a:pt x="0" y="2334484"/>
                      </a:cubicBezTo>
                      <a:cubicBezTo>
                        <a:pt x="0" y="2831198"/>
                        <a:pt x="151996" y="3306822"/>
                        <a:pt x="439988" y="3710447"/>
                      </a:cubicBezTo>
                      <a:lnTo>
                        <a:pt x="469078" y="3689357"/>
                      </a:lnTo>
                      <a:cubicBezTo>
                        <a:pt x="543986" y="3794081"/>
                        <a:pt x="627620" y="3892988"/>
                        <a:pt x="719981" y="3985349"/>
                      </a:cubicBezTo>
                      <a:cubicBezTo>
                        <a:pt x="1160697" y="4426065"/>
                        <a:pt x="1746863" y="4668967"/>
                        <a:pt x="2370846" y="4668967"/>
                      </a:cubicBezTo>
                      <a:cubicBezTo>
                        <a:pt x="2615931" y="4668967"/>
                        <a:pt x="2855197" y="4631150"/>
                        <a:pt x="3082100" y="4559152"/>
                      </a:cubicBezTo>
                      <a:lnTo>
                        <a:pt x="3093009" y="4593333"/>
                      </a:lnTo>
                      <a:cubicBezTo>
                        <a:pt x="3329367" y="4517699"/>
                        <a:pt x="3551906" y="4405702"/>
                        <a:pt x="3754082" y="4260251"/>
                      </a:cubicBezTo>
                      <a:cubicBezTo>
                        <a:pt x="3954077" y="4116255"/>
                        <a:pt x="4129345" y="3943895"/>
                        <a:pt x="4276251" y="3746082"/>
                      </a:cubicBezTo>
                      <a:cubicBezTo>
                        <a:pt x="4580970" y="3335184"/>
                        <a:pt x="4741693" y="2847197"/>
                        <a:pt x="4741693" y="2334484"/>
                      </a:cubicBezTo>
                      <a:cubicBezTo>
                        <a:pt x="4742420" y="1324329"/>
                        <a:pt x="4100982" y="423261"/>
                        <a:pt x="3146826" y="93088"/>
                      </a:cubicBezTo>
                      <a:close/>
                      <a:moveTo>
                        <a:pt x="131633" y="2334484"/>
                      </a:moveTo>
                      <a:cubicBezTo>
                        <a:pt x="131633" y="1846497"/>
                        <a:pt x="285811" y="1382509"/>
                        <a:pt x="578167" y="992701"/>
                      </a:cubicBezTo>
                      <a:lnTo>
                        <a:pt x="564349" y="982519"/>
                      </a:lnTo>
                      <a:cubicBezTo>
                        <a:pt x="976702" y="427625"/>
                        <a:pt x="1636320" y="67635"/>
                        <a:pt x="2378846" y="67635"/>
                      </a:cubicBezTo>
                      <a:cubicBezTo>
                        <a:pt x="2635567" y="67635"/>
                        <a:pt x="2882833" y="110543"/>
                        <a:pt x="3113372" y="190540"/>
                      </a:cubicBezTo>
                      <a:lnTo>
                        <a:pt x="3103918" y="217449"/>
                      </a:lnTo>
                      <a:cubicBezTo>
                        <a:pt x="4005712" y="529441"/>
                        <a:pt x="4611514" y="1380327"/>
                        <a:pt x="4611514" y="2335211"/>
                      </a:cubicBezTo>
                      <a:cubicBezTo>
                        <a:pt x="4611514" y="3314094"/>
                        <a:pt x="3985349" y="4171526"/>
                        <a:pt x="3053737" y="4468973"/>
                      </a:cubicBezTo>
                      <a:lnTo>
                        <a:pt x="3058101" y="4482791"/>
                      </a:lnTo>
                      <a:cubicBezTo>
                        <a:pt x="2843561" y="4550425"/>
                        <a:pt x="2615204" y="4587515"/>
                        <a:pt x="2378846" y="4587515"/>
                      </a:cubicBezTo>
                      <a:cubicBezTo>
                        <a:pt x="1621775" y="4587515"/>
                        <a:pt x="950520" y="4212979"/>
                        <a:pt x="539622" y="3639904"/>
                      </a:cubicBezTo>
                      <a:lnTo>
                        <a:pt x="546895" y="3634813"/>
                      </a:lnTo>
                      <a:cubicBezTo>
                        <a:pt x="274902" y="3253005"/>
                        <a:pt x="131633" y="2804289"/>
                        <a:pt x="131633" y="2334484"/>
                      </a:cubicBezTo>
                      <a:close/>
                      <a:moveTo>
                        <a:pt x="2371574" y="14545"/>
                      </a:moveTo>
                      <a:cubicBezTo>
                        <a:pt x="2637021" y="14545"/>
                        <a:pt x="2892287" y="59635"/>
                        <a:pt x="3130099" y="141814"/>
                      </a:cubicBezTo>
                      <a:lnTo>
                        <a:pt x="3118463" y="175268"/>
                      </a:lnTo>
                      <a:cubicBezTo>
                        <a:pt x="2883560" y="94543"/>
                        <a:pt x="2634839" y="53090"/>
                        <a:pt x="2378846" y="53090"/>
                      </a:cubicBezTo>
                      <a:cubicBezTo>
                        <a:pt x="1771590" y="53090"/>
                        <a:pt x="1199968" y="289447"/>
                        <a:pt x="770889" y="719254"/>
                      </a:cubicBezTo>
                      <a:cubicBezTo>
                        <a:pt x="690891" y="799252"/>
                        <a:pt x="618165" y="883613"/>
                        <a:pt x="551258" y="973065"/>
                      </a:cubicBezTo>
                      <a:lnTo>
                        <a:pt x="514895" y="945430"/>
                      </a:lnTo>
                      <a:cubicBezTo>
                        <a:pt x="938157" y="380354"/>
                        <a:pt x="1613048" y="14545"/>
                        <a:pt x="2371574" y="14545"/>
                      </a:cubicBezTo>
                      <a:close/>
                      <a:moveTo>
                        <a:pt x="2371574" y="4654422"/>
                      </a:moveTo>
                      <a:cubicBezTo>
                        <a:pt x="1593412" y="4654422"/>
                        <a:pt x="903976" y="4269705"/>
                        <a:pt x="482896" y="3679903"/>
                      </a:cubicBezTo>
                      <a:lnTo>
                        <a:pt x="527259" y="3648631"/>
                      </a:lnTo>
                      <a:cubicBezTo>
                        <a:pt x="599984" y="3749719"/>
                        <a:pt x="680709" y="3845716"/>
                        <a:pt x="770889" y="3935896"/>
                      </a:cubicBezTo>
                      <a:cubicBezTo>
                        <a:pt x="1200696" y="4365703"/>
                        <a:pt x="1771590" y="4602060"/>
                        <a:pt x="2378846" y="4602060"/>
                      </a:cubicBezTo>
                      <a:cubicBezTo>
                        <a:pt x="2614476" y="4602060"/>
                        <a:pt x="2844288" y="4566425"/>
                        <a:pt x="3063192" y="4497336"/>
                      </a:cubicBezTo>
                      <a:lnTo>
                        <a:pt x="3078464" y="4544607"/>
                      </a:lnTo>
                      <a:cubicBezTo>
                        <a:pt x="2855197" y="4615878"/>
                        <a:pt x="2618113" y="4654422"/>
                        <a:pt x="2371574" y="4654422"/>
                      </a:cubicBezTo>
                      <a:close/>
                    </a:path>
                  </a:pathLst>
                </a:custGeom>
                <a:solidFill>
                  <a:srgbClr val="3E444C"/>
                </a:solidFill>
                <a:ln w="7273" cap="flat">
                  <a:noFill/>
                  <a:prstDash val="solid"/>
                  <a:miter/>
                </a:ln>
              </p:spPr>
              <p:txBody>
                <a:bodyPr rtlCol="0" anchor="ctr"/>
                <a:lstStyle/>
                <a:p>
                  <a:pPr defTabSz="685783"/>
                  <a:endParaRPr lang="en-US" sz="1050">
                    <a:solidFill>
                      <a:prstClr val="black"/>
                    </a:solidFill>
                    <a:latin typeface="Calibri" panose="020F0502020204030204"/>
                  </a:endParaRPr>
                </a:p>
              </p:txBody>
            </p:sp>
            <p:sp useBgFill="1">
              <p:nvSpPr>
                <p:cNvPr id="94" name="Rectangle: Rounded Corners 21">
                  <a:extLst>
                    <a:ext uri="{FF2B5EF4-FFF2-40B4-BE49-F238E27FC236}">
                      <a16:creationId xmlns:a16="http://schemas.microsoft.com/office/drawing/2014/main" id="{238D0C43-1F36-4B29-B51D-180F70BFA8B6}"/>
                    </a:ext>
                  </a:extLst>
                </p:cNvPr>
                <p:cNvSpPr/>
                <p:nvPr/>
              </p:nvSpPr>
              <p:spPr>
                <a:xfrm>
                  <a:off x="2947526" y="1627229"/>
                  <a:ext cx="1402074" cy="1402072"/>
                </a:xfrm>
                <a:prstGeom prst="ellipse">
                  <a:avLst/>
                </a:prstGeom>
                <a:ln>
                  <a:noFill/>
                </a:ln>
                <a:effectLst>
                  <a:outerShdw blurRad="317500" dist="1778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sp>
            <p:nvSpPr>
              <p:cNvPr id="92" name="TextBox 91">
                <a:extLst>
                  <a:ext uri="{FF2B5EF4-FFF2-40B4-BE49-F238E27FC236}">
                    <a16:creationId xmlns:a16="http://schemas.microsoft.com/office/drawing/2014/main" id="{BCDF8338-C3B2-BDB3-7247-5689EF09728A}"/>
                  </a:ext>
                </a:extLst>
              </p:cNvPr>
              <p:cNvSpPr txBox="1"/>
              <p:nvPr/>
            </p:nvSpPr>
            <p:spPr>
              <a:xfrm>
                <a:off x="2562940" y="3173237"/>
                <a:ext cx="2243281" cy="980152"/>
              </a:xfrm>
              <a:prstGeom prst="rect">
                <a:avLst/>
              </a:prstGeom>
              <a:noFill/>
            </p:spPr>
            <p:txBody>
              <a:bodyPr wrap="square" rtlCol="0">
                <a:spAutoFit/>
              </a:bodyPr>
              <a:lstStyle/>
              <a:p>
                <a:pPr algn="ctr" defTabSz="685783">
                  <a:lnSpc>
                    <a:spcPct val="130000"/>
                  </a:lnSpc>
                  <a:spcBef>
                    <a:spcPts val="900"/>
                  </a:spcBef>
                </a:pPr>
                <a:r>
                  <a:rPr lang="en-US" sz="900">
                    <a:solidFill>
                      <a:prstClr val="white"/>
                    </a:solidFill>
                    <a:latin typeface="Calibri" panose="020F0502020204030204"/>
                    <a:ea typeface="Open Sans" panose="020B0606030504020204" pitchFamily="34" charset="0"/>
                    <a:cs typeface="Open Sans" panose="020B0606030504020204" pitchFamily="34" charset="0"/>
                  </a:rPr>
                  <a:t>of hot car deaths happen because a child is forgotten in the car</a:t>
                </a:r>
              </a:p>
            </p:txBody>
          </p:sp>
        </p:grpSp>
        <p:sp>
          <p:nvSpPr>
            <p:cNvPr id="90" name="TextBox 89">
              <a:extLst>
                <a:ext uri="{FF2B5EF4-FFF2-40B4-BE49-F238E27FC236}">
                  <a16:creationId xmlns:a16="http://schemas.microsoft.com/office/drawing/2014/main" id="{F4FDAFFB-1578-1408-54C1-F85D970F0F69}"/>
                </a:ext>
              </a:extLst>
            </p:cNvPr>
            <p:cNvSpPr txBox="1"/>
            <p:nvPr/>
          </p:nvSpPr>
          <p:spPr>
            <a:xfrm>
              <a:off x="2813293" y="1699964"/>
              <a:ext cx="1045490" cy="584775"/>
            </a:xfrm>
            <a:prstGeom prst="rect">
              <a:avLst/>
            </a:prstGeom>
            <a:noFill/>
          </p:spPr>
          <p:txBody>
            <a:bodyPr wrap="square" rtlCol="0">
              <a:spAutoFit/>
            </a:bodyPr>
            <a:lstStyle/>
            <a:p>
              <a:pPr algn="ctr" defTabSz="685783">
                <a:spcBef>
                  <a:spcPts val="900"/>
                </a:spcBef>
              </a:pPr>
              <a:r>
                <a:rPr lang="en-US" sz="3200" b="1">
                  <a:solidFill>
                    <a:srgbClr val="FFAE44"/>
                  </a:solidFill>
                  <a:latin typeface="Calibri Light" panose="020F0302020204030204"/>
                  <a:ea typeface="Open Sans" panose="020B0606030504020204" pitchFamily="34" charset="0"/>
                  <a:cs typeface="Open Sans" panose="020B0606030504020204" pitchFamily="34" charset="0"/>
                </a:rPr>
                <a:t>53%</a:t>
              </a:r>
              <a:endParaRPr lang="en-US" sz="4000" b="1">
                <a:solidFill>
                  <a:srgbClr val="FFAE44"/>
                </a:solidFill>
                <a:latin typeface="Calibri Light" panose="020F0302020204030204"/>
                <a:ea typeface="Open Sans" panose="020B0606030504020204" pitchFamily="34" charset="0"/>
                <a:cs typeface="Open Sans" panose="020B0606030504020204" pitchFamily="34" charset="0"/>
              </a:endParaRPr>
            </a:p>
          </p:txBody>
        </p:sp>
      </p:grpSp>
      <p:grpSp>
        <p:nvGrpSpPr>
          <p:cNvPr id="100" name="Group 99">
            <a:extLst>
              <a:ext uri="{FF2B5EF4-FFF2-40B4-BE49-F238E27FC236}">
                <a16:creationId xmlns:a16="http://schemas.microsoft.com/office/drawing/2014/main" id="{44DB7034-C6EE-501E-BD52-C6A72B2DF5D4}"/>
              </a:ext>
            </a:extLst>
          </p:cNvPr>
          <p:cNvGrpSpPr/>
          <p:nvPr/>
        </p:nvGrpSpPr>
        <p:grpSpPr>
          <a:xfrm>
            <a:off x="3361299" y="2062210"/>
            <a:ext cx="1240357" cy="1734218"/>
            <a:chOff x="2722743" y="1452638"/>
            <a:chExt cx="1240357" cy="1734218"/>
          </a:xfrm>
        </p:grpSpPr>
        <p:grpSp>
          <p:nvGrpSpPr>
            <p:cNvPr id="101" name="Group 100">
              <a:extLst>
                <a:ext uri="{FF2B5EF4-FFF2-40B4-BE49-F238E27FC236}">
                  <a16:creationId xmlns:a16="http://schemas.microsoft.com/office/drawing/2014/main" id="{C38244B9-965D-E66C-ACD5-A3987979CE0D}"/>
                </a:ext>
              </a:extLst>
            </p:cNvPr>
            <p:cNvGrpSpPr/>
            <p:nvPr/>
          </p:nvGrpSpPr>
          <p:grpSpPr>
            <a:xfrm>
              <a:off x="2722743" y="1452638"/>
              <a:ext cx="1240357" cy="1734218"/>
              <a:chOff x="2702936" y="1452638"/>
              <a:chExt cx="1912482" cy="2750810"/>
            </a:xfrm>
          </p:grpSpPr>
          <p:grpSp>
            <p:nvGrpSpPr>
              <p:cNvPr id="103" name="Group 102">
                <a:extLst>
                  <a:ext uri="{FF2B5EF4-FFF2-40B4-BE49-F238E27FC236}">
                    <a16:creationId xmlns:a16="http://schemas.microsoft.com/office/drawing/2014/main" id="{5DBE9736-B614-74DA-5BD8-DE215C74E1F6}"/>
                  </a:ext>
                </a:extLst>
              </p:cNvPr>
              <p:cNvGrpSpPr/>
              <p:nvPr/>
            </p:nvGrpSpPr>
            <p:grpSpPr>
              <a:xfrm>
                <a:off x="2759297" y="1452638"/>
                <a:ext cx="1778534" cy="1751255"/>
                <a:chOff x="2759297" y="1452638"/>
                <a:chExt cx="1778534" cy="1751255"/>
              </a:xfrm>
            </p:grpSpPr>
            <p:sp>
              <p:nvSpPr>
                <p:cNvPr id="105" name="Freeform: Shape 104">
                  <a:extLst>
                    <a:ext uri="{FF2B5EF4-FFF2-40B4-BE49-F238E27FC236}">
                      <a16:creationId xmlns:a16="http://schemas.microsoft.com/office/drawing/2014/main" id="{133778CA-DE8E-E013-2DBE-7D4D54F0A240}"/>
                    </a:ext>
                  </a:extLst>
                </p:cNvPr>
                <p:cNvSpPr/>
                <p:nvPr/>
              </p:nvSpPr>
              <p:spPr>
                <a:xfrm rot="10800000">
                  <a:off x="2759297" y="1452638"/>
                  <a:ext cx="1778534" cy="1751255"/>
                </a:xfrm>
                <a:custGeom>
                  <a:avLst/>
                  <a:gdLst>
                    <a:gd name="connsiteX0" fmla="*/ 3146826 w 4741693"/>
                    <a:gd name="connsiteY0" fmla="*/ 93088 h 4668967"/>
                    <a:gd name="connsiteX1" fmla="*/ 3135190 w 4741693"/>
                    <a:gd name="connsiteY1" fmla="*/ 127269 h 4668967"/>
                    <a:gd name="connsiteX2" fmla="*/ 2371574 w 4741693"/>
                    <a:gd name="connsiteY2" fmla="*/ 0 h 4668967"/>
                    <a:gd name="connsiteX3" fmla="*/ 720708 w 4741693"/>
                    <a:gd name="connsiteY3" fmla="*/ 683618 h 4668967"/>
                    <a:gd name="connsiteX4" fmla="*/ 501805 w 4741693"/>
                    <a:gd name="connsiteY4" fmla="*/ 935975 h 4668967"/>
                    <a:gd name="connsiteX5" fmla="*/ 472715 w 4741693"/>
                    <a:gd name="connsiteY5" fmla="*/ 914158 h 4668967"/>
                    <a:gd name="connsiteX6" fmla="*/ 0 w 4741693"/>
                    <a:gd name="connsiteY6" fmla="*/ 2334484 h 4668967"/>
                    <a:gd name="connsiteX7" fmla="*/ 439988 w 4741693"/>
                    <a:gd name="connsiteY7" fmla="*/ 3710447 h 4668967"/>
                    <a:gd name="connsiteX8" fmla="*/ 469078 w 4741693"/>
                    <a:gd name="connsiteY8" fmla="*/ 3689357 h 4668967"/>
                    <a:gd name="connsiteX9" fmla="*/ 719981 w 4741693"/>
                    <a:gd name="connsiteY9" fmla="*/ 3985349 h 4668967"/>
                    <a:gd name="connsiteX10" fmla="*/ 2370846 w 4741693"/>
                    <a:gd name="connsiteY10" fmla="*/ 4668967 h 4668967"/>
                    <a:gd name="connsiteX11" fmla="*/ 3082100 w 4741693"/>
                    <a:gd name="connsiteY11" fmla="*/ 4559152 h 4668967"/>
                    <a:gd name="connsiteX12" fmla="*/ 3093009 w 4741693"/>
                    <a:gd name="connsiteY12" fmla="*/ 4593333 h 4668967"/>
                    <a:gd name="connsiteX13" fmla="*/ 3754082 w 4741693"/>
                    <a:gd name="connsiteY13" fmla="*/ 4260251 h 4668967"/>
                    <a:gd name="connsiteX14" fmla="*/ 4276251 w 4741693"/>
                    <a:gd name="connsiteY14" fmla="*/ 3746082 h 4668967"/>
                    <a:gd name="connsiteX15" fmla="*/ 4741693 w 4741693"/>
                    <a:gd name="connsiteY15" fmla="*/ 2334484 h 4668967"/>
                    <a:gd name="connsiteX16" fmla="*/ 3146826 w 4741693"/>
                    <a:gd name="connsiteY16" fmla="*/ 93088 h 4668967"/>
                    <a:gd name="connsiteX17" fmla="*/ 131633 w 4741693"/>
                    <a:gd name="connsiteY17" fmla="*/ 2334484 h 4668967"/>
                    <a:gd name="connsiteX18" fmla="*/ 578167 w 4741693"/>
                    <a:gd name="connsiteY18" fmla="*/ 992701 h 4668967"/>
                    <a:gd name="connsiteX19" fmla="*/ 564349 w 4741693"/>
                    <a:gd name="connsiteY19" fmla="*/ 982519 h 4668967"/>
                    <a:gd name="connsiteX20" fmla="*/ 2378846 w 4741693"/>
                    <a:gd name="connsiteY20" fmla="*/ 67635 h 4668967"/>
                    <a:gd name="connsiteX21" fmla="*/ 3113372 w 4741693"/>
                    <a:gd name="connsiteY21" fmla="*/ 190540 h 4668967"/>
                    <a:gd name="connsiteX22" fmla="*/ 3103918 w 4741693"/>
                    <a:gd name="connsiteY22" fmla="*/ 217449 h 4668967"/>
                    <a:gd name="connsiteX23" fmla="*/ 4611514 w 4741693"/>
                    <a:gd name="connsiteY23" fmla="*/ 2335211 h 4668967"/>
                    <a:gd name="connsiteX24" fmla="*/ 3053737 w 4741693"/>
                    <a:gd name="connsiteY24" fmla="*/ 4468973 h 4668967"/>
                    <a:gd name="connsiteX25" fmla="*/ 3058101 w 4741693"/>
                    <a:gd name="connsiteY25" fmla="*/ 4482791 h 4668967"/>
                    <a:gd name="connsiteX26" fmla="*/ 2378846 w 4741693"/>
                    <a:gd name="connsiteY26" fmla="*/ 4587515 h 4668967"/>
                    <a:gd name="connsiteX27" fmla="*/ 539622 w 4741693"/>
                    <a:gd name="connsiteY27" fmla="*/ 3639904 h 4668967"/>
                    <a:gd name="connsiteX28" fmla="*/ 546895 w 4741693"/>
                    <a:gd name="connsiteY28" fmla="*/ 3634813 h 4668967"/>
                    <a:gd name="connsiteX29" fmla="*/ 131633 w 4741693"/>
                    <a:gd name="connsiteY29" fmla="*/ 2334484 h 4668967"/>
                    <a:gd name="connsiteX30" fmla="*/ 2371574 w 4741693"/>
                    <a:gd name="connsiteY30" fmla="*/ 14545 h 4668967"/>
                    <a:gd name="connsiteX31" fmla="*/ 3130099 w 4741693"/>
                    <a:gd name="connsiteY31" fmla="*/ 141814 h 4668967"/>
                    <a:gd name="connsiteX32" fmla="*/ 3118463 w 4741693"/>
                    <a:gd name="connsiteY32" fmla="*/ 175268 h 4668967"/>
                    <a:gd name="connsiteX33" fmla="*/ 2378846 w 4741693"/>
                    <a:gd name="connsiteY33" fmla="*/ 53090 h 4668967"/>
                    <a:gd name="connsiteX34" fmla="*/ 770889 w 4741693"/>
                    <a:gd name="connsiteY34" fmla="*/ 719254 h 4668967"/>
                    <a:gd name="connsiteX35" fmla="*/ 551258 w 4741693"/>
                    <a:gd name="connsiteY35" fmla="*/ 973065 h 4668967"/>
                    <a:gd name="connsiteX36" fmla="*/ 514895 w 4741693"/>
                    <a:gd name="connsiteY36" fmla="*/ 945430 h 4668967"/>
                    <a:gd name="connsiteX37" fmla="*/ 2371574 w 4741693"/>
                    <a:gd name="connsiteY37" fmla="*/ 14545 h 4668967"/>
                    <a:gd name="connsiteX38" fmla="*/ 2371574 w 4741693"/>
                    <a:gd name="connsiteY38" fmla="*/ 4654422 h 4668967"/>
                    <a:gd name="connsiteX39" fmla="*/ 482896 w 4741693"/>
                    <a:gd name="connsiteY39" fmla="*/ 3679903 h 4668967"/>
                    <a:gd name="connsiteX40" fmla="*/ 527259 w 4741693"/>
                    <a:gd name="connsiteY40" fmla="*/ 3648631 h 4668967"/>
                    <a:gd name="connsiteX41" fmla="*/ 770889 w 4741693"/>
                    <a:gd name="connsiteY41" fmla="*/ 3935896 h 4668967"/>
                    <a:gd name="connsiteX42" fmla="*/ 2378846 w 4741693"/>
                    <a:gd name="connsiteY42" fmla="*/ 4602060 h 4668967"/>
                    <a:gd name="connsiteX43" fmla="*/ 3063192 w 4741693"/>
                    <a:gd name="connsiteY43" fmla="*/ 4497336 h 4668967"/>
                    <a:gd name="connsiteX44" fmla="*/ 3078464 w 4741693"/>
                    <a:gd name="connsiteY44" fmla="*/ 4544607 h 4668967"/>
                    <a:gd name="connsiteX45" fmla="*/ 2371574 w 4741693"/>
                    <a:gd name="connsiteY45" fmla="*/ 4654422 h 466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741693" h="4668967">
                      <a:moveTo>
                        <a:pt x="3146826" y="93088"/>
                      </a:moveTo>
                      <a:lnTo>
                        <a:pt x="3135190" y="127269"/>
                      </a:lnTo>
                      <a:cubicBezTo>
                        <a:pt x="2893014" y="43635"/>
                        <a:pt x="2635567" y="0"/>
                        <a:pt x="2371574" y="0"/>
                      </a:cubicBezTo>
                      <a:cubicBezTo>
                        <a:pt x="1748317" y="0"/>
                        <a:pt x="1161424" y="242903"/>
                        <a:pt x="720708" y="683618"/>
                      </a:cubicBezTo>
                      <a:cubicBezTo>
                        <a:pt x="641438" y="762889"/>
                        <a:pt x="567985" y="847250"/>
                        <a:pt x="501805" y="935975"/>
                      </a:cubicBezTo>
                      <a:lnTo>
                        <a:pt x="472715" y="914158"/>
                      </a:lnTo>
                      <a:cubicBezTo>
                        <a:pt x="163632" y="1326510"/>
                        <a:pt x="0" y="1817406"/>
                        <a:pt x="0" y="2334484"/>
                      </a:cubicBezTo>
                      <a:cubicBezTo>
                        <a:pt x="0" y="2831198"/>
                        <a:pt x="151996" y="3306822"/>
                        <a:pt x="439988" y="3710447"/>
                      </a:cubicBezTo>
                      <a:lnTo>
                        <a:pt x="469078" y="3689357"/>
                      </a:lnTo>
                      <a:cubicBezTo>
                        <a:pt x="543986" y="3794081"/>
                        <a:pt x="627620" y="3892988"/>
                        <a:pt x="719981" y="3985349"/>
                      </a:cubicBezTo>
                      <a:cubicBezTo>
                        <a:pt x="1160697" y="4426065"/>
                        <a:pt x="1746863" y="4668967"/>
                        <a:pt x="2370846" y="4668967"/>
                      </a:cubicBezTo>
                      <a:cubicBezTo>
                        <a:pt x="2615931" y="4668967"/>
                        <a:pt x="2855197" y="4631150"/>
                        <a:pt x="3082100" y="4559152"/>
                      </a:cubicBezTo>
                      <a:lnTo>
                        <a:pt x="3093009" y="4593333"/>
                      </a:lnTo>
                      <a:cubicBezTo>
                        <a:pt x="3329367" y="4517699"/>
                        <a:pt x="3551906" y="4405702"/>
                        <a:pt x="3754082" y="4260251"/>
                      </a:cubicBezTo>
                      <a:cubicBezTo>
                        <a:pt x="3954077" y="4116255"/>
                        <a:pt x="4129345" y="3943895"/>
                        <a:pt x="4276251" y="3746082"/>
                      </a:cubicBezTo>
                      <a:cubicBezTo>
                        <a:pt x="4580970" y="3335184"/>
                        <a:pt x="4741693" y="2847197"/>
                        <a:pt x="4741693" y="2334484"/>
                      </a:cubicBezTo>
                      <a:cubicBezTo>
                        <a:pt x="4742420" y="1324329"/>
                        <a:pt x="4100982" y="423261"/>
                        <a:pt x="3146826" y="93088"/>
                      </a:cubicBezTo>
                      <a:close/>
                      <a:moveTo>
                        <a:pt x="131633" y="2334484"/>
                      </a:moveTo>
                      <a:cubicBezTo>
                        <a:pt x="131633" y="1846497"/>
                        <a:pt x="285811" y="1382509"/>
                        <a:pt x="578167" y="992701"/>
                      </a:cubicBezTo>
                      <a:lnTo>
                        <a:pt x="564349" y="982519"/>
                      </a:lnTo>
                      <a:cubicBezTo>
                        <a:pt x="976702" y="427625"/>
                        <a:pt x="1636320" y="67635"/>
                        <a:pt x="2378846" y="67635"/>
                      </a:cubicBezTo>
                      <a:cubicBezTo>
                        <a:pt x="2635567" y="67635"/>
                        <a:pt x="2882833" y="110543"/>
                        <a:pt x="3113372" y="190540"/>
                      </a:cubicBezTo>
                      <a:lnTo>
                        <a:pt x="3103918" y="217449"/>
                      </a:lnTo>
                      <a:cubicBezTo>
                        <a:pt x="4005712" y="529441"/>
                        <a:pt x="4611514" y="1380327"/>
                        <a:pt x="4611514" y="2335211"/>
                      </a:cubicBezTo>
                      <a:cubicBezTo>
                        <a:pt x="4611514" y="3314094"/>
                        <a:pt x="3985349" y="4171526"/>
                        <a:pt x="3053737" y="4468973"/>
                      </a:cubicBezTo>
                      <a:lnTo>
                        <a:pt x="3058101" y="4482791"/>
                      </a:lnTo>
                      <a:cubicBezTo>
                        <a:pt x="2843561" y="4550425"/>
                        <a:pt x="2615204" y="4587515"/>
                        <a:pt x="2378846" y="4587515"/>
                      </a:cubicBezTo>
                      <a:cubicBezTo>
                        <a:pt x="1621775" y="4587515"/>
                        <a:pt x="950520" y="4212979"/>
                        <a:pt x="539622" y="3639904"/>
                      </a:cubicBezTo>
                      <a:lnTo>
                        <a:pt x="546895" y="3634813"/>
                      </a:lnTo>
                      <a:cubicBezTo>
                        <a:pt x="274902" y="3253005"/>
                        <a:pt x="131633" y="2804289"/>
                        <a:pt x="131633" y="2334484"/>
                      </a:cubicBezTo>
                      <a:close/>
                      <a:moveTo>
                        <a:pt x="2371574" y="14545"/>
                      </a:moveTo>
                      <a:cubicBezTo>
                        <a:pt x="2637021" y="14545"/>
                        <a:pt x="2892287" y="59635"/>
                        <a:pt x="3130099" y="141814"/>
                      </a:cubicBezTo>
                      <a:lnTo>
                        <a:pt x="3118463" y="175268"/>
                      </a:lnTo>
                      <a:cubicBezTo>
                        <a:pt x="2883560" y="94543"/>
                        <a:pt x="2634839" y="53090"/>
                        <a:pt x="2378846" y="53090"/>
                      </a:cubicBezTo>
                      <a:cubicBezTo>
                        <a:pt x="1771590" y="53090"/>
                        <a:pt x="1199968" y="289447"/>
                        <a:pt x="770889" y="719254"/>
                      </a:cubicBezTo>
                      <a:cubicBezTo>
                        <a:pt x="690891" y="799252"/>
                        <a:pt x="618165" y="883613"/>
                        <a:pt x="551258" y="973065"/>
                      </a:cubicBezTo>
                      <a:lnTo>
                        <a:pt x="514895" y="945430"/>
                      </a:lnTo>
                      <a:cubicBezTo>
                        <a:pt x="938157" y="380354"/>
                        <a:pt x="1613048" y="14545"/>
                        <a:pt x="2371574" y="14545"/>
                      </a:cubicBezTo>
                      <a:close/>
                      <a:moveTo>
                        <a:pt x="2371574" y="4654422"/>
                      </a:moveTo>
                      <a:cubicBezTo>
                        <a:pt x="1593412" y="4654422"/>
                        <a:pt x="903976" y="4269705"/>
                        <a:pt x="482896" y="3679903"/>
                      </a:cubicBezTo>
                      <a:lnTo>
                        <a:pt x="527259" y="3648631"/>
                      </a:lnTo>
                      <a:cubicBezTo>
                        <a:pt x="599984" y="3749719"/>
                        <a:pt x="680709" y="3845716"/>
                        <a:pt x="770889" y="3935896"/>
                      </a:cubicBezTo>
                      <a:cubicBezTo>
                        <a:pt x="1200696" y="4365703"/>
                        <a:pt x="1771590" y="4602060"/>
                        <a:pt x="2378846" y="4602060"/>
                      </a:cubicBezTo>
                      <a:cubicBezTo>
                        <a:pt x="2614476" y="4602060"/>
                        <a:pt x="2844288" y="4566425"/>
                        <a:pt x="3063192" y="4497336"/>
                      </a:cubicBezTo>
                      <a:lnTo>
                        <a:pt x="3078464" y="4544607"/>
                      </a:lnTo>
                      <a:cubicBezTo>
                        <a:pt x="2855197" y="4615878"/>
                        <a:pt x="2618113" y="4654422"/>
                        <a:pt x="2371574" y="4654422"/>
                      </a:cubicBezTo>
                      <a:close/>
                    </a:path>
                  </a:pathLst>
                </a:custGeom>
                <a:solidFill>
                  <a:srgbClr val="3E444C"/>
                </a:solidFill>
                <a:ln w="7273" cap="flat">
                  <a:noFill/>
                  <a:prstDash val="solid"/>
                  <a:miter/>
                </a:ln>
              </p:spPr>
              <p:txBody>
                <a:bodyPr rtlCol="0" anchor="ctr"/>
                <a:lstStyle/>
                <a:p>
                  <a:pPr defTabSz="685783"/>
                  <a:endParaRPr lang="en-US" sz="1050">
                    <a:solidFill>
                      <a:prstClr val="black"/>
                    </a:solidFill>
                    <a:latin typeface="Calibri" panose="020F0502020204030204"/>
                  </a:endParaRPr>
                </a:p>
              </p:txBody>
            </p:sp>
            <p:sp useBgFill="1">
              <p:nvSpPr>
                <p:cNvPr id="106" name="Rectangle: Rounded Corners 21">
                  <a:extLst>
                    <a:ext uri="{FF2B5EF4-FFF2-40B4-BE49-F238E27FC236}">
                      <a16:creationId xmlns:a16="http://schemas.microsoft.com/office/drawing/2014/main" id="{8437C441-B485-CCA4-F51C-4F017FD060A7}"/>
                    </a:ext>
                  </a:extLst>
                </p:cNvPr>
                <p:cNvSpPr/>
                <p:nvPr/>
              </p:nvSpPr>
              <p:spPr>
                <a:xfrm>
                  <a:off x="2947526" y="1627229"/>
                  <a:ext cx="1402074" cy="1402072"/>
                </a:xfrm>
                <a:prstGeom prst="ellipse">
                  <a:avLst/>
                </a:prstGeom>
                <a:ln>
                  <a:noFill/>
                </a:ln>
                <a:effectLst>
                  <a:outerShdw blurRad="317500" dist="1778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sp>
            <p:nvSpPr>
              <p:cNvPr id="104" name="TextBox 103">
                <a:extLst>
                  <a:ext uri="{FF2B5EF4-FFF2-40B4-BE49-F238E27FC236}">
                    <a16:creationId xmlns:a16="http://schemas.microsoft.com/office/drawing/2014/main" id="{78A8EB27-6B68-4A28-B48F-0407C5E3382A}"/>
                  </a:ext>
                </a:extLst>
              </p:cNvPr>
              <p:cNvSpPr txBox="1"/>
              <p:nvPr/>
            </p:nvSpPr>
            <p:spPr>
              <a:xfrm>
                <a:off x="2702936" y="3223296"/>
                <a:ext cx="1912482" cy="980152"/>
              </a:xfrm>
              <a:prstGeom prst="rect">
                <a:avLst/>
              </a:prstGeom>
              <a:noFill/>
            </p:spPr>
            <p:txBody>
              <a:bodyPr wrap="square" rtlCol="0">
                <a:spAutoFit/>
              </a:bodyPr>
              <a:lstStyle/>
              <a:p>
                <a:pPr algn="ctr" defTabSz="685783">
                  <a:lnSpc>
                    <a:spcPct val="130000"/>
                  </a:lnSpc>
                  <a:spcBef>
                    <a:spcPts val="900"/>
                  </a:spcBef>
                </a:pPr>
                <a:r>
                  <a:rPr lang="en-US" sz="900">
                    <a:solidFill>
                      <a:prstClr val="white"/>
                    </a:solidFill>
                    <a:latin typeface="Calibri" panose="020F0502020204030204"/>
                    <a:ea typeface="Open Sans" panose="020B0606030504020204" pitchFamily="34" charset="0"/>
                    <a:cs typeface="Open Sans" panose="020B0606030504020204" pitchFamily="34" charset="0"/>
                  </a:rPr>
                  <a:t>Children bodies heat up three to five times faster than adults</a:t>
                </a:r>
              </a:p>
            </p:txBody>
          </p:sp>
        </p:grpSp>
        <p:sp>
          <p:nvSpPr>
            <p:cNvPr id="102" name="TextBox 101">
              <a:extLst>
                <a:ext uri="{FF2B5EF4-FFF2-40B4-BE49-F238E27FC236}">
                  <a16:creationId xmlns:a16="http://schemas.microsoft.com/office/drawing/2014/main" id="{8E53CD47-77EB-F0CC-26B1-21CF15BD297A}"/>
                </a:ext>
              </a:extLst>
            </p:cNvPr>
            <p:cNvSpPr txBox="1"/>
            <p:nvPr/>
          </p:nvSpPr>
          <p:spPr>
            <a:xfrm>
              <a:off x="2813293" y="1685652"/>
              <a:ext cx="1045490" cy="584775"/>
            </a:xfrm>
            <a:prstGeom prst="rect">
              <a:avLst/>
            </a:prstGeom>
            <a:noFill/>
          </p:spPr>
          <p:txBody>
            <a:bodyPr wrap="square" rtlCol="0">
              <a:spAutoFit/>
            </a:bodyPr>
            <a:lstStyle/>
            <a:p>
              <a:pPr algn="ctr" defTabSz="685783">
                <a:spcBef>
                  <a:spcPts val="900"/>
                </a:spcBef>
              </a:pPr>
              <a:r>
                <a:rPr lang="en-US" sz="3200" b="1">
                  <a:solidFill>
                    <a:srgbClr val="00B0F0"/>
                  </a:solidFill>
                  <a:latin typeface="Calibri Light" panose="020F0302020204030204"/>
                  <a:ea typeface="Open Sans" panose="020B0606030504020204" pitchFamily="34" charset="0"/>
                  <a:cs typeface="Open Sans" panose="020B0606030504020204" pitchFamily="34" charset="0"/>
                </a:rPr>
                <a:t>3-5</a:t>
              </a:r>
              <a:endParaRPr lang="en-US" sz="3300" b="1">
                <a:solidFill>
                  <a:srgbClr val="00B0F0"/>
                </a:solidFill>
                <a:latin typeface="Calibri Light" panose="020F0302020204030204"/>
                <a:ea typeface="Open Sans" panose="020B0606030504020204" pitchFamily="34" charset="0"/>
                <a:cs typeface="Open Sans" panose="020B0606030504020204" pitchFamily="34" charset="0"/>
              </a:endParaRPr>
            </a:p>
          </p:txBody>
        </p:sp>
      </p:grpSp>
      <p:grpSp>
        <p:nvGrpSpPr>
          <p:cNvPr id="111" name="Group 110">
            <a:extLst>
              <a:ext uri="{FF2B5EF4-FFF2-40B4-BE49-F238E27FC236}">
                <a16:creationId xmlns:a16="http://schemas.microsoft.com/office/drawing/2014/main" id="{C89B8C7A-B85A-3DF1-F280-E0D9004B8BFF}"/>
              </a:ext>
            </a:extLst>
          </p:cNvPr>
          <p:cNvGrpSpPr/>
          <p:nvPr/>
        </p:nvGrpSpPr>
        <p:grpSpPr>
          <a:xfrm>
            <a:off x="5036744" y="4133271"/>
            <a:ext cx="3997030" cy="803926"/>
            <a:chOff x="3889020" y="3421525"/>
            <a:chExt cx="3997030" cy="803926"/>
          </a:xfrm>
          <a:effectLst>
            <a:glow rad="139700">
              <a:srgbClr val="00B0F0">
                <a:alpha val="36000"/>
              </a:srgbClr>
            </a:glow>
          </a:effectLst>
        </p:grpSpPr>
        <p:grpSp>
          <p:nvGrpSpPr>
            <p:cNvPr id="112" name="Group 111">
              <a:extLst>
                <a:ext uri="{FF2B5EF4-FFF2-40B4-BE49-F238E27FC236}">
                  <a16:creationId xmlns:a16="http://schemas.microsoft.com/office/drawing/2014/main" id="{B34B6E6B-62C8-4D9A-105A-E0D9CC829715}"/>
                </a:ext>
              </a:extLst>
            </p:cNvPr>
            <p:cNvGrpSpPr/>
            <p:nvPr/>
          </p:nvGrpSpPr>
          <p:grpSpPr>
            <a:xfrm>
              <a:off x="3889020" y="3421525"/>
              <a:ext cx="3946559" cy="803926"/>
              <a:chOff x="5598836" y="1741839"/>
              <a:chExt cx="3946559" cy="803926"/>
            </a:xfrm>
            <a:solidFill>
              <a:schemeClr val="bg1"/>
            </a:solidFill>
            <a:effectLst>
              <a:outerShdw blurRad="673100" dist="482600" dir="2700000" sx="98000" sy="98000" algn="tl" rotWithShape="0">
                <a:prstClr val="black">
                  <a:alpha val="16000"/>
                </a:prstClr>
              </a:outerShdw>
            </a:effectLst>
          </p:grpSpPr>
          <p:sp>
            <p:nvSpPr>
              <p:cNvPr id="114" name="Rectangle: Rounded Corners 113">
                <a:extLst>
                  <a:ext uri="{FF2B5EF4-FFF2-40B4-BE49-F238E27FC236}">
                    <a16:creationId xmlns:a16="http://schemas.microsoft.com/office/drawing/2014/main" id="{EAAB6066-D647-5926-D138-3FDAB61C8318}"/>
                  </a:ext>
                </a:extLst>
              </p:cNvPr>
              <p:cNvSpPr/>
              <p:nvPr/>
            </p:nvSpPr>
            <p:spPr>
              <a:xfrm>
                <a:off x="5598836" y="1741839"/>
                <a:ext cx="3946559" cy="803926"/>
              </a:xfrm>
              <a:prstGeom prst="roundRect">
                <a:avLst/>
              </a:prstGeom>
              <a:solidFill>
                <a:srgbClr val="262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white"/>
                  </a:solidFill>
                  <a:latin typeface="Calibri" panose="020F0502020204030204"/>
                </a:endParaRPr>
              </a:p>
            </p:txBody>
          </p:sp>
          <p:sp>
            <p:nvSpPr>
              <p:cNvPr id="115" name="Isosceles Triangle 114">
                <a:extLst>
                  <a:ext uri="{FF2B5EF4-FFF2-40B4-BE49-F238E27FC236}">
                    <a16:creationId xmlns:a16="http://schemas.microsoft.com/office/drawing/2014/main" id="{616ED76E-BBE1-3930-586F-EB0F66163514}"/>
                  </a:ext>
                </a:extLst>
              </p:cNvPr>
              <p:cNvSpPr/>
              <p:nvPr/>
            </p:nvSpPr>
            <p:spPr>
              <a:xfrm rot="13852834">
                <a:off x="6546537" y="2012513"/>
                <a:ext cx="328629" cy="619576"/>
              </a:xfrm>
              <a:prstGeom prst="triangle">
                <a:avLst/>
              </a:prstGeom>
              <a:solidFill>
                <a:srgbClr val="262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white"/>
                  </a:solidFill>
                  <a:latin typeface="Calibri" panose="020F0502020204030204"/>
                </a:endParaRPr>
              </a:p>
            </p:txBody>
          </p:sp>
        </p:grpSp>
        <p:sp>
          <p:nvSpPr>
            <p:cNvPr id="113" name="TextBox 112">
              <a:extLst>
                <a:ext uri="{FF2B5EF4-FFF2-40B4-BE49-F238E27FC236}">
                  <a16:creationId xmlns:a16="http://schemas.microsoft.com/office/drawing/2014/main" id="{09AE0C61-2F62-194E-46FB-28FDA7776AF5}"/>
                </a:ext>
              </a:extLst>
            </p:cNvPr>
            <p:cNvSpPr txBox="1"/>
            <p:nvPr/>
          </p:nvSpPr>
          <p:spPr>
            <a:xfrm>
              <a:off x="3939491" y="3421525"/>
              <a:ext cx="3946559" cy="738664"/>
            </a:xfrm>
            <a:prstGeom prst="rect">
              <a:avLst/>
            </a:prstGeom>
            <a:noFill/>
          </p:spPr>
          <p:txBody>
            <a:bodyPr wrap="square" rtlCol="0">
              <a:spAutoFit/>
            </a:bodyPr>
            <a:lstStyle/>
            <a:p>
              <a:pPr defTabSz="914378">
                <a:spcBef>
                  <a:spcPts val="1200"/>
                </a:spcBef>
              </a:pPr>
              <a:r>
                <a:rPr lang="en-US">
                  <a:solidFill>
                    <a:prstClr val="white"/>
                  </a:solidFill>
                  <a:latin typeface="Calibri Light" panose="020F0302020204030204"/>
                  <a:ea typeface="Open Sans" panose="020B0606030504020204" pitchFamily="34" charset="0"/>
                  <a:cs typeface="Open Sans" panose="020B0606030504020204" pitchFamily="34" charset="0"/>
                </a:rPr>
                <a:t>U.S. Congress issuing a bill on the subject, suggesting that "all new passenger motor vehicles to be equipped with a child safety alert system” </a:t>
              </a:r>
            </a:p>
          </p:txBody>
        </p:sp>
      </p:grpSp>
      <p:pic>
        <p:nvPicPr>
          <p:cNvPr id="118" name="Picture 117">
            <a:extLst>
              <a:ext uri="{FF2B5EF4-FFF2-40B4-BE49-F238E27FC236}">
                <a16:creationId xmlns:a16="http://schemas.microsoft.com/office/drawing/2014/main" id="{DBD83419-673C-6B0C-D7FC-4BEBC37563A8}"/>
              </a:ext>
            </a:extLst>
          </p:cNvPr>
          <p:cNvPicPr>
            <a:picLocks noChangeAspect="1"/>
          </p:cNvPicPr>
          <p:nvPr/>
        </p:nvPicPr>
        <p:blipFill>
          <a:blip r:embed="rId3"/>
          <a:stretch>
            <a:fillRect/>
          </a:stretch>
        </p:blipFill>
        <p:spPr>
          <a:xfrm>
            <a:off x="5083309" y="1000906"/>
            <a:ext cx="3876035" cy="2907026"/>
          </a:xfrm>
          <a:prstGeom prst="rect">
            <a:avLst/>
          </a:prstGeom>
          <a:effectLst>
            <a:softEdge rad="50800"/>
          </a:effectLst>
        </p:spPr>
      </p:pic>
    </p:spTree>
    <p:extLst>
      <p:ext uri="{BB962C8B-B14F-4D97-AF65-F5344CB8AC3E}">
        <p14:creationId xmlns:p14="http://schemas.microsoft.com/office/powerpoint/2010/main" val="23557494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par>
                                <p:cTn id="11" presetID="63" presetClass="path" presetSubtype="0" accel="86667" decel="13333" autoRev="1" fill="hold" grpId="1" nodeType="withEffect">
                                  <p:stCondLst>
                                    <p:cond delay="250"/>
                                  </p:stCondLst>
                                  <p:childTnLst>
                                    <p:animMotion origin="layout" path="M -4.72222E-6 3.20988E-6 L 0.03889 3.20988E-6 " pathEditMode="relative" rAng="0" ptsTypes="AA">
                                      <p:cBhvr>
                                        <p:cTn id="12" dur="500" fill="hold"/>
                                        <p:tgtEl>
                                          <p:spTgt spid="13"/>
                                        </p:tgtEl>
                                        <p:attrNameLst>
                                          <p:attrName>ppt_x</p:attrName>
                                          <p:attrName>ppt_y</p:attrName>
                                        </p:attrNameLst>
                                      </p:cBhvr>
                                      <p:rCtr x="1944" y="0"/>
                                    </p:animMotion>
                                  </p:childTnLst>
                                </p:cTn>
                              </p:par>
                              <p:par>
                                <p:cTn id="13" presetID="49" presetClass="entr" presetSubtype="0" decel="100000" fill="hold" grpId="0" nodeType="withEffect">
                                  <p:stCondLst>
                                    <p:cond delay="250"/>
                                  </p:stCondLst>
                                  <p:childTnLst>
                                    <p:set>
                                      <p:cBhvr>
                                        <p:cTn id="14" dur="1" fill="hold">
                                          <p:stCondLst>
                                            <p:cond delay="0"/>
                                          </p:stCondLst>
                                        </p:cTn>
                                        <p:tgtEl>
                                          <p:spTgt spid="14"/>
                                        </p:tgtEl>
                                        <p:attrNameLst>
                                          <p:attrName>style.visibility</p:attrName>
                                        </p:attrNameLst>
                                      </p:cBhvr>
                                      <p:to>
                                        <p:strVal val="visible"/>
                                      </p:to>
                                    </p:set>
                                    <p:anim calcmode="lin" valueType="num">
                                      <p:cBhvr>
                                        <p:cTn id="15" dur="600" fill="hold"/>
                                        <p:tgtEl>
                                          <p:spTgt spid="14"/>
                                        </p:tgtEl>
                                        <p:attrNameLst>
                                          <p:attrName>ppt_w</p:attrName>
                                        </p:attrNameLst>
                                      </p:cBhvr>
                                      <p:tavLst>
                                        <p:tav tm="0">
                                          <p:val>
                                            <p:fltVal val="0"/>
                                          </p:val>
                                        </p:tav>
                                        <p:tav tm="100000">
                                          <p:val>
                                            <p:strVal val="#ppt_w"/>
                                          </p:val>
                                        </p:tav>
                                      </p:tavLst>
                                    </p:anim>
                                    <p:anim calcmode="lin" valueType="num">
                                      <p:cBhvr>
                                        <p:cTn id="16" dur="600" fill="hold"/>
                                        <p:tgtEl>
                                          <p:spTgt spid="14"/>
                                        </p:tgtEl>
                                        <p:attrNameLst>
                                          <p:attrName>ppt_h</p:attrName>
                                        </p:attrNameLst>
                                      </p:cBhvr>
                                      <p:tavLst>
                                        <p:tav tm="0">
                                          <p:val>
                                            <p:fltVal val="0"/>
                                          </p:val>
                                        </p:tav>
                                        <p:tav tm="100000">
                                          <p:val>
                                            <p:strVal val="#ppt_h"/>
                                          </p:val>
                                        </p:tav>
                                      </p:tavLst>
                                    </p:anim>
                                    <p:anim calcmode="lin" valueType="num">
                                      <p:cBhvr>
                                        <p:cTn id="17" dur="600" fill="hold"/>
                                        <p:tgtEl>
                                          <p:spTgt spid="14"/>
                                        </p:tgtEl>
                                        <p:attrNameLst>
                                          <p:attrName>style.rotation</p:attrName>
                                        </p:attrNameLst>
                                      </p:cBhvr>
                                      <p:tavLst>
                                        <p:tav tm="0">
                                          <p:val>
                                            <p:fltVal val="360"/>
                                          </p:val>
                                        </p:tav>
                                        <p:tav tm="100000">
                                          <p:val>
                                            <p:fltVal val="0"/>
                                          </p:val>
                                        </p:tav>
                                      </p:tavLst>
                                    </p:anim>
                                    <p:animEffect transition="in" filter="fade">
                                      <p:cBhvr>
                                        <p:cTn id="18" dur="600"/>
                                        <p:tgtEl>
                                          <p:spTgt spid="14"/>
                                        </p:tgtEl>
                                      </p:cBhvr>
                                    </p:animEffect>
                                  </p:childTnLst>
                                </p:cTn>
                              </p:par>
                              <p:par>
                                <p:cTn id="19" presetID="63" presetClass="path" presetSubtype="0" accel="86667" decel="13333" autoRev="1" fill="hold" grpId="1" nodeType="withEffect">
                                  <p:stCondLst>
                                    <p:cond delay="250"/>
                                  </p:stCondLst>
                                  <p:childTnLst>
                                    <p:animMotion origin="layout" path="M 8.33333E-7 3.20988E-6 L -0.01945 3.20988E-6 " pathEditMode="relative" rAng="0" ptsTypes="AA">
                                      <p:cBhvr>
                                        <p:cTn id="20" dur="600" fill="hold"/>
                                        <p:tgtEl>
                                          <p:spTgt spid="14"/>
                                        </p:tgtEl>
                                        <p:attrNameLst>
                                          <p:attrName>ppt_x</p:attrName>
                                          <p:attrName>ppt_y</p:attrName>
                                        </p:attrNameLst>
                                      </p:cBhvr>
                                      <p:rCtr x="-972" y="0"/>
                                    </p:animMotion>
                                  </p:childTnLst>
                                </p:cTn>
                              </p:par>
                              <p:par>
                                <p:cTn id="21" presetID="49" presetClass="entr" presetSubtype="0" decel="100000" fill="hold" grpId="0" nodeType="withEffect">
                                  <p:stCondLst>
                                    <p:cond delay="250"/>
                                  </p:stCondLst>
                                  <p:childTnLst>
                                    <p:set>
                                      <p:cBhvr>
                                        <p:cTn id="22" dur="1" fill="hold">
                                          <p:stCondLst>
                                            <p:cond delay="0"/>
                                          </p:stCondLst>
                                        </p:cTn>
                                        <p:tgtEl>
                                          <p:spTgt spid="15"/>
                                        </p:tgtEl>
                                        <p:attrNameLst>
                                          <p:attrName>style.visibility</p:attrName>
                                        </p:attrNameLst>
                                      </p:cBhvr>
                                      <p:to>
                                        <p:strVal val="visible"/>
                                      </p:to>
                                    </p:set>
                                    <p:anim calcmode="lin" valueType="num">
                                      <p:cBhvr>
                                        <p:cTn id="23" dur="700" fill="hold"/>
                                        <p:tgtEl>
                                          <p:spTgt spid="15"/>
                                        </p:tgtEl>
                                        <p:attrNameLst>
                                          <p:attrName>ppt_w</p:attrName>
                                        </p:attrNameLst>
                                      </p:cBhvr>
                                      <p:tavLst>
                                        <p:tav tm="0">
                                          <p:val>
                                            <p:fltVal val="0"/>
                                          </p:val>
                                        </p:tav>
                                        <p:tav tm="100000">
                                          <p:val>
                                            <p:strVal val="#ppt_w"/>
                                          </p:val>
                                        </p:tav>
                                      </p:tavLst>
                                    </p:anim>
                                    <p:anim calcmode="lin" valueType="num">
                                      <p:cBhvr>
                                        <p:cTn id="24" dur="700" fill="hold"/>
                                        <p:tgtEl>
                                          <p:spTgt spid="15"/>
                                        </p:tgtEl>
                                        <p:attrNameLst>
                                          <p:attrName>ppt_h</p:attrName>
                                        </p:attrNameLst>
                                      </p:cBhvr>
                                      <p:tavLst>
                                        <p:tav tm="0">
                                          <p:val>
                                            <p:fltVal val="0"/>
                                          </p:val>
                                        </p:tav>
                                        <p:tav tm="100000">
                                          <p:val>
                                            <p:strVal val="#ppt_h"/>
                                          </p:val>
                                        </p:tav>
                                      </p:tavLst>
                                    </p:anim>
                                    <p:anim calcmode="lin" valueType="num">
                                      <p:cBhvr>
                                        <p:cTn id="25" dur="700" fill="hold"/>
                                        <p:tgtEl>
                                          <p:spTgt spid="15"/>
                                        </p:tgtEl>
                                        <p:attrNameLst>
                                          <p:attrName>style.rotation</p:attrName>
                                        </p:attrNameLst>
                                      </p:cBhvr>
                                      <p:tavLst>
                                        <p:tav tm="0">
                                          <p:val>
                                            <p:fltVal val="360"/>
                                          </p:val>
                                        </p:tav>
                                        <p:tav tm="100000">
                                          <p:val>
                                            <p:fltVal val="0"/>
                                          </p:val>
                                        </p:tav>
                                      </p:tavLst>
                                    </p:anim>
                                    <p:animEffect transition="in" filter="fade">
                                      <p:cBhvr>
                                        <p:cTn id="26" dur="700"/>
                                        <p:tgtEl>
                                          <p:spTgt spid="15"/>
                                        </p:tgtEl>
                                      </p:cBhvr>
                                    </p:animEffect>
                                  </p:childTnLst>
                                </p:cTn>
                              </p:par>
                              <p:par>
                                <p:cTn id="27" presetID="63" presetClass="path" presetSubtype="0" accel="86667" decel="13333" autoRev="1" fill="hold" grpId="1" nodeType="withEffect">
                                  <p:stCondLst>
                                    <p:cond delay="250"/>
                                  </p:stCondLst>
                                  <p:childTnLst>
                                    <p:animMotion origin="layout" path="M -3.61111E-6 3.20988E-6 L -0.03889 3.20988E-6 " pathEditMode="relative" rAng="0" ptsTypes="AA">
                                      <p:cBhvr>
                                        <p:cTn id="28" dur="700" fill="hold"/>
                                        <p:tgtEl>
                                          <p:spTgt spid="15"/>
                                        </p:tgtEl>
                                        <p:attrNameLst>
                                          <p:attrName>ppt_x</p:attrName>
                                          <p:attrName>ppt_y</p:attrName>
                                        </p:attrNameLst>
                                      </p:cBhvr>
                                      <p:rCtr x="-1944" y="0"/>
                                    </p:animMotion>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42" presetClass="path" presetSubtype="0" decel="100000" fill="hold" grpId="1" nodeType="withEffect">
                                  <p:stCondLst>
                                    <p:cond delay="0"/>
                                  </p:stCondLst>
                                  <p:childTnLst>
                                    <p:animMotion origin="layout" path="M 8.33333E-7 2.59259E-6 L 0.01233 0.02839 " pathEditMode="relative" rAng="0" ptsTypes="AA">
                                      <p:cBhvr>
                                        <p:cTn id="33" dur="1000" spd="-100000" fill="hold"/>
                                        <p:tgtEl>
                                          <p:spTgt spid="12"/>
                                        </p:tgtEl>
                                        <p:attrNameLst>
                                          <p:attrName>ppt_x</p:attrName>
                                          <p:attrName>ppt_y</p:attrName>
                                        </p:attrNameLst>
                                      </p:cBhvr>
                                      <p:rCtr x="608" y="1420"/>
                                    </p:animMotion>
                                  </p:childTnLst>
                                </p:cTn>
                              </p:par>
                              <p:par>
                                <p:cTn id="34" presetID="10" presetClass="entr" presetSubtype="0" fill="hold" nodeType="withEffect">
                                  <p:stCondLst>
                                    <p:cond delay="2000"/>
                                  </p:stCondLst>
                                  <p:childTnLst>
                                    <p:set>
                                      <p:cBhvr>
                                        <p:cTn id="35" dur="1" fill="hold">
                                          <p:stCondLst>
                                            <p:cond delay="0"/>
                                          </p:stCondLst>
                                        </p:cTn>
                                        <p:tgtEl>
                                          <p:spTgt spid="111"/>
                                        </p:tgtEl>
                                        <p:attrNameLst>
                                          <p:attrName>style.visibility</p:attrName>
                                        </p:attrNameLst>
                                      </p:cBhvr>
                                      <p:to>
                                        <p:strVal val="visible"/>
                                      </p:to>
                                    </p:set>
                                    <p:animEffect transition="in" filter="fade">
                                      <p:cBhvr>
                                        <p:cTn id="36" dur="500"/>
                                        <p:tgtEl>
                                          <p:spTgt spid="111"/>
                                        </p:tgtEl>
                                      </p:cBhvr>
                                    </p:animEffect>
                                  </p:childTnLst>
                                </p:cTn>
                              </p:par>
                              <p:par>
                                <p:cTn id="37" presetID="42" presetClass="path" presetSubtype="0" decel="100000" fill="hold" nodeType="withEffect">
                                  <p:stCondLst>
                                    <p:cond delay="2000"/>
                                  </p:stCondLst>
                                  <p:childTnLst>
                                    <p:animMotion origin="layout" path="M -4.44444E-6 -1.23457E-7 L 0.01233 0.0284 " pathEditMode="relative" rAng="0" ptsTypes="AA">
                                      <p:cBhvr>
                                        <p:cTn id="38" dur="1000" spd="-100000" fill="hold"/>
                                        <p:tgtEl>
                                          <p:spTgt spid="111"/>
                                        </p:tgtEl>
                                        <p:attrNameLst>
                                          <p:attrName>ppt_x</p:attrName>
                                          <p:attrName>ppt_y</p:attrName>
                                        </p:attrNameLst>
                                      </p:cBhvr>
                                      <p:rCtr x="608" y="1420"/>
                                    </p:animMotion>
                                  </p:childTnLst>
                                </p:cTn>
                              </p:par>
                              <p:par>
                                <p:cTn id="39" presetID="10" presetClass="entr" presetSubtype="0" fill="hold" nodeType="withEffect">
                                  <p:stCondLst>
                                    <p:cond delay="175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500"/>
                                        <p:tgtEl>
                                          <p:spTgt spid="118"/>
                                        </p:tgtEl>
                                      </p:cBhvr>
                                    </p:animEffect>
                                  </p:childTnLst>
                                </p:cTn>
                              </p:par>
                              <p:par>
                                <p:cTn id="42" presetID="42" presetClass="path" presetSubtype="0" decel="100000" fill="hold" nodeType="withEffect">
                                  <p:stCondLst>
                                    <p:cond delay="1750"/>
                                  </p:stCondLst>
                                  <p:childTnLst>
                                    <p:animMotion origin="layout" path="M -4.44444E-6 -1.23457E-7 L 0.01233 0.0284 " pathEditMode="relative" rAng="0" ptsTypes="AA">
                                      <p:cBhvr>
                                        <p:cTn id="43" dur="1000" spd="-100000" fill="hold"/>
                                        <p:tgtEl>
                                          <p:spTgt spid="118"/>
                                        </p:tgtEl>
                                        <p:attrNameLst>
                                          <p:attrName>ppt_x</p:attrName>
                                          <p:attrName>ppt_y</p:attrName>
                                        </p:attrNameLst>
                                      </p:cBhvr>
                                      <p:rCtr x="608" y="1420"/>
                                    </p:animMotion>
                                  </p:childTnLst>
                                </p:cTn>
                              </p:par>
                              <p:par>
                                <p:cTn id="44" presetID="10" presetClass="entr" presetSubtype="0" fill="hold" nodeType="withEffect">
                                  <p:stCondLst>
                                    <p:cond delay="1500"/>
                                  </p:stCondLst>
                                  <p:childTnLst>
                                    <p:set>
                                      <p:cBhvr>
                                        <p:cTn id="45" dur="1" fill="hold">
                                          <p:stCondLst>
                                            <p:cond delay="0"/>
                                          </p:stCondLst>
                                        </p:cTn>
                                        <p:tgtEl>
                                          <p:spTgt spid="100"/>
                                        </p:tgtEl>
                                        <p:attrNameLst>
                                          <p:attrName>style.visibility</p:attrName>
                                        </p:attrNameLst>
                                      </p:cBhvr>
                                      <p:to>
                                        <p:strVal val="visible"/>
                                      </p:to>
                                    </p:set>
                                    <p:animEffect transition="in" filter="fade">
                                      <p:cBhvr>
                                        <p:cTn id="46" dur="500"/>
                                        <p:tgtEl>
                                          <p:spTgt spid="100"/>
                                        </p:tgtEl>
                                      </p:cBhvr>
                                    </p:animEffect>
                                  </p:childTnLst>
                                </p:cTn>
                              </p:par>
                              <p:par>
                                <p:cTn id="47" presetID="42" presetClass="path" presetSubtype="0" decel="100000" fill="hold" nodeType="withEffect">
                                  <p:stCondLst>
                                    <p:cond delay="1500"/>
                                  </p:stCondLst>
                                  <p:childTnLst>
                                    <p:animMotion origin="layout" path="M -4.44444E-6 -1.23457E-7 L 0.01233 0.0284 " pathEditMode="relative" rAng="0" ptsTypes="AA">
                                      <p:cBhvr>
                                        <p:cTn id="48" dur="1000" spd="-100000" fill="hold"/>
                                        <p:tgtEl>
                                          <p:spTgt spid="100"/>
                                        </p:tgtEl>
                                        <p:attrNameLst>
                                          <p:attrName>ppt_x</p:attrName>
                                          <p:attrName>ppt_y</p:attrName>
                                        </p:attrNameLst>
                                      </p:cBhvr>
                                      <p:rCtr x="608" y="1420"/>
                                    </p:animMotion>
                                  </p:childTnLst>
                                </p:cTn>
                              </p:par>
                              <p:par>
                                <p:cTn id="49" presetID="10" presetClass="entr" presetSubtype="0" fill="hold" nodeType="withEffect">
                                  <p:stCondLst>
                                    <p:cond delay="125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500"/>
                                        <p:tgtEl>
                                          <p:spTgt spid="88"/>
                                        </p:tgtEl>
                                      </p:cBhvr>
                                    </p:animEffect>
                                  </p:childTnLst>
                                </p:cTn>
                              </p:par>
                              <p:par>
                                <p:cTn id="52" presetID="42" presetClass="path" presetSubtype="0" decel="100000" fill="hold" nodeType="withEffect">
                                  <p:stCondLst>
                                    <p:cond delay="1250"/>
                                  </p:stCondLst>
                                  <p:childTnLst>
                                    <p:animMotion origin="layout" path="M -4.44444E-6 -1.23457E-7 L 0.01233 0.0284 " pathEditMode="relative" rAng="0" ptsTypes="AA">
                                      <p:cBhvr>
                                        <p:cTn id="53" dur="1000" spd="-100000" fill="hold"/>
                                        <p:tgtEl>
                                          <p:spTgt spid="88"/>
                                        </p:tgtEl>
                                        <p:attrNameLst>
                                          <p:attrName>ppt_x</p:attrName>
                                          <p:attrName>ppt_y</p:attrName>
                                        </p:attrNameLst>
                                      </p:cBhvr>
                                      <p:rCtr x="608" y="1420"/>
                                    </p:animMotion>
                                  </p:childTnLst>
                                </p:cTn>
                              </p:par>
                              <p:par>
                                <p:cTn id="54" presetID="10" presetClass="entr" presetSubtype="0" fill="hold" nodeType="withEffect">
                                  <p:stCondLst>
                                    <p:cond delay="100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par>
                                <p:cTn id="57" presetID="42" presetClass="path" presetSubtype="0" decel="100000" fill="hold" nodeType="withEffect">
                                  <p:stCondLst>
                                    <p:cond delay="1000"/>
                                  </p:stCondLst>
                                  <p:childTnLst>
                                    <p:animMotion origin="layout" path="M -4.44444E-6 -1.23457E-7 L 0.01233 0.0284 " pathEditMode="relative" rAng="0" ptsTypes="AA">
                                      <p:cBhvr>
                                        <p:cTn id="58" dur="1000" spd="-100000" fill="hold"/>
                                        <p:tgtEl>
                                          <p:spTgt spid="29"/>
                                        </p:tgtEl>
                                        <p:attrNameLst>
                                          <p:attrName>ppt_x</p:attrName>
                                          <p:attrName>ppt_y</p:attrName>
                                        </p:attrNameLst>
                                      </p:cBhvr>
                                      <p:rCtr x="608" y="1420"/>
                                    </p:animMotion>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42" presetClass="path" presetSubtype="0" decel="100000" fill="hold" nodeType="withEffect">
                                  <p:stCondLst>
                                    <p:cond delay="500"/>
                                  </p:stCondLst>
                                  <p:childTnLst>
                                    <p:animMotion origin="layout" path="M -4.44444E-6 -1.23457E-7 L 0.01233 0.0284 " pathEditMode="relative" rAng="0" ptsTypes="AA">
                                      <p:cBhvr>
                                        <p:cTn id="63" dur="1000" spd="-100000" fill="hold"/>
                                        <p:tgtEl>
                                          <p:spTgt spid="32"/>
                                        </p:tgtEl>
                                        <p:attrNameLst>
                                          <p:attrName>ppt_x</p:attrName>
                                          <p:attrName>ppt_y</p:attrName>
                                        </p:attrNameLst>
                                      </p:cBhvr>
                                      <p:rCtr x="608" y="1420"/>
                                    </p:animMotion>
                                  </p:childTnLst>
                                </p:cTn>
                              </p:par>
                              <p:par>
                                <p:cTn id="64" presetID="10" presetClass="entr" presetSubtype="0" fill="hold" nodeType="withEffect">
                                  <p:stCondLst>
                                    <p:cond delay="75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par>
                                <p:cTn id="67" presetID="42" presetClass="path" presetSubtype="0" decel="100000" fill="hold" nodeType="withEffect">
                                  <p:stCondLst>
                                    <p:cond delay="750"/>
                                  </p:stCondLst>
                                  <p:childTnLst>
                                    <p:animMotion origin="layout" path="M -4.44444E-6 -1.23457E-7 L 0.01233 0.0284 " pathEditMode="relative" rAng="0" ptsTypes="AA">
                                      <p:cBhvr>
                                        <p:cTn id="68" dur="1000" spd="-100000" fill="hold"/>
                                        <p:tgtEl>
                                          <p:spTgt spid="81"/>
                                        </p:tgtEl>
                                        <p:attrNameLst>
                                          <p:attrName>ppt_x</p:attrName>
                                          <p:attrName>ppt_y</p:attrName>
                                        </p:attrNameLst>
                                      </p:cBhvr>
                                      <p:rCtr x="608" y="14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P spid="13" grpId="1" animBg="1"/>
      <p:bldP spid="14" grpId="0" animBg="1"/>
      <p:bldP spid="14" grpId="1" animBg="1"/>
      <p:bldP spid="15" grpId="0" animBg="1"/>
      <p:bldP spid="15"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diagram of a car&#10;&#10;Description automatically generated">
            <a:extLst>
              <a:ext uri="{FF2B5EF4-FFF2-40B4-BE49-F238E27FC236}">
                <a16:creationId xmlns:a16="http://schemas.microsoft.com/office/drawing/2014/main" id="{DC52C5E2-2D72-CBEC-36FC-48E62B0AA5D8}"/>
              </a:ext>
            </a:extLst>
          </p:cNvPr>
          <p:cNvPicPr>
            <a:picLocks noGrp="1" noChangeAspect="1"/>
          </p:cNvPicPr>
          <p:nvPr>
            <p:ph type="pic" idx="2"/>
          </p:nvPr>
        </p:nvPicPr>
        <p:blipFill rotWithShape="1">
          <a:blip r:embed="rId2"/>
          <a:srcRect t="-749" b="8964"/>
          <a:stretch/>
        </p:blipFill>
        <p:spPr>
          <a:xfrm>
            <a:off x="0" y="-72504"/>
            <a:ext cx="9194800" cy="5216004"/>
          </a:xfrm>
        </p:spPr>
      </p:pic>
    </p:spTree>
    <p:extLst>
      <p:ext uri="{BB962C8B-B14F-4D97-AF65-F5344CB8AC3E}">
        <p14:creationId xmlns:p14="http://schemas.microsoft.com/office/powerpoint/2010/main" val="27920126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3"/>
          <p:cNvSpPr txBox="1">
            <a:spLocks noGrp="1"/>
          </p:cNvSpPr>
          <p:nvPr>
            <p:ph type="title"/>
          </p:nvPr>
        </p:nvSpPr>
        <p:spPr>
          <a:xfrm>
            <a:off x="4986075" y="848449"/>
            <a:ext cx="3328800" cy="1068674"/>
          </a:xfrm>
          <a:prstGeom prst="rect">
            <a:avLst/>
          </a:prstGeom>
        </p:spPr>
        <p:txBody>
          <a:bodyPr spcFirstLastPara="1" wrap="square" lIns="91425" tIns="91425" rIns="91425" bIns="91425" anchor="b" anchorCtr="0">
            <a:noAutofit/>
          </a:bodyPr>
          <a:lstStyle/>
          <a:p>
            <a:pPr>
              <a:buSzPts val="1100"/>
            </a:pPr>
            <a:r>
              <a:rPr lang="en-GB" dirty="0"/>
              <a:t>Why Stm32f103c6</a:t>
            </a:r>
            <a:endParaRPr dirty="0"/>
          </a:p>
        </p:txBody>
      </p:sp>
      <p:sp>
        <p:nvSpPr>
          <p:cNvPr id="436" name="Google Shape;436;p43"/>
          <p:cNvSpPr txBox="1">
            <a:spLocks noGrp="1"/>
          </p:cNvSpPr>
          <p:nvPr>
            <p:ph type="subTitle" idx="1"/>
          </p:nvPr>
        </p:nvSpPr>
        <p:spPr>
          <a:xfrm>
            <a:off x="3739298" y="2114674"/>
            <a:ext cx="5041889" cy="1658100"/>
          </a:xfrm>
          <a:prstGeom prst="rect">
            <a:avLst/>
          </a:prstGeom>
        </p:spPr>
        <p:txBody>
          <a:bodyPr spcFirstLastPara="1" wrap="square" lIns="91425" tIns="91425" rIns="91425" bIns="91425" anchor="t" anchorCtr="0">
            <a:noAutofit/>
          </a:bodyPr>
          <a:lstStyle/>
          <a:p>
            <a:pPr marL="257175" indent="-257175" algn="l">
              <a:lnSpc>
                <a:spcPct val="150000"/>
              </a:lnSpc>
              <a:buSzPts val="1100"/>
              <a:buFont typeface="Wingdings" panose="05000000000000000000" pitchFamily="2" charset="2"/>
              <a:buChar char="Ø"/>
            </a:pPr>
            <a:r>
              <a:rPr lang="en-GB" dirty="0"/>
              <a:t>ARM Cortex-M3 Core</a:t>
            </a:r>
          </a:p>
          <a:p>
            <a:pPr marL="257175" indent="-257175" algn="l">
              <a:lnSpc>
                <a:spcPct val="150000"/>
              </a:lnSpc>
              <a:buSzPts val="1100"/>
              <a:buFont typeface="Wingdings" panose="05000000000000000000" pitchFamily="2" charset="2"/>
              <a:buChar char="Ø"/>
            </a:pPr>
            <a:r>
              <a:rPr lang="en-GB" dirty="0"/>
              <a:t>Operates up to 72 MHz</a:t>
            </a:r>
          </a:p>
          <a:p>
            <a:pPr marL="257175" indent="-257175" algn="l">
              <a:lnSpc>
                <a:spcPct val="150000"/>
              </a:lnSpc>
              <a:buSzPts val="1100"/>
              <a:buFont typeface="Wingdings" panose="05000000000000000000" pitchFamily="2" charset="2"/>
              <a:buChar char="Ø"/>
            </a:pPr>
            <a:r>
              <a:rPr lang="en-GB" dirty="0"/>
              <a:t>Advanced Communication</a:t>
            </a:r>
          </a:p>
          <a:p>
            <a:pPr marL="257175" indent="-257175" algn="l">
              <a:lnSpc>
                <a:spcPct val="150000"/>
              </a:lnSpc>
              <a:buSzPts val="1100"/>
              <a:buFont typeface="Wingdings" panose="05000000000000000000" pitchFamily="2" charset="2"/>
              <a:buChar char="Ø"/>
            </a:pPr>
            <a:r>
              <a:rPr lang="en-GB" dirty="0"/>
              <a:t> (CAN Interface, USART, SPI, and I2C)</a:t>
            </a:r>
            <a:endParaRPr dirty="0"/>
          </a:p>
        </p:txBody>
      </p:sp>
      <p:sp>
        <p:nvSpPr>
          <p:cNvPr id="438" name="Google Shape;438;p43"/>
          <p:cNvSpPr/>
          <p:nvPr/>
        </p:nvSpPr>
        <p:spPr>
          <a:xfrm>
            <a:off x="-482850" y="3916989"/>
            <a:ext cx="1130850" cy="676700"/>
          </a:xfrm>
          <a:custGeom>
            <a:avLst/>
            <a:gdLst/>
            <a:ahLst/>
            <a:cxnLst/>
            <a:rect l="l" t="t" r="r" b="b"/>
            <a:pathLst>
              <a:path w="45234" h="27068" extrusionOk="0">
                <a:moveTo>
                  <a:pt x="6867" y="0"/>
                </a:moveTo>
                <a:lnTo>
                  <a:pt x="0" y="26756"/>
                </a:lnTo>
                <a:lnTo>
                  <a:pt x="38270" y="27068"/>
                </a:lnTo>
                <a:lnTo>
                  <a:pt x="45234" y="95"/>
                </a:lnTo>
                <a:close/>
              </a:path>
            </a:pathLst>
          </a:custGeom>
          <a:gradFill>
            <a:gsLst>
              <a:gs pos="0">
                <a:schemeClr val="lt2"/>
              </a:gs>
              <a:gs pos="100000">
                <a:schemeClr val="accent2"/>
              </a:gs>
            </a:gsLst>
            <a:lin ang="2700006" scaled="0"/>
          </a:gradFill>
          <a:ln>
            <a:noFill/>
          </a:ln>
        </p:spPr>
        <p:txBody>
          <a:bodyPr/>
          <a:lstStyle/>
          <a:p>
            <a:pPr defTabSz="914378"/>
            <a:endParaRPr lang="en-GB"/>
          </a:p>
        </p:txBody>
      </p:sp>
      <p:sp>
        <p:nvSpPr>
          <p:cNvPr id="439" name="Google Shape;439;p43"/>
          <p:cNvSpPr/>
          <p:nvPr/>
        </p:nvSpPr>
        <p:spPr>
          <a:xfrm>
            <a:off x="-1104620" y="4278887"/>
            <a:ext cx="7364863" cy="335201"/>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defTabSz="914378"/>
            <a:endParaRPr/>
          </a:p>
        </p:txBody>
      </p:sp>
      <p:pic>
        <p:nvPicPr>
          <p:cNvPr id="15" name="Picture 14" descr="A blue circuit board with white and gray chips&#10;&#10;Description automatically generated">
            <a:extLst>
              <a:ext uri="{FF2B5EF4-FFF2-40B4-BE49-F238E27FC236}">
                <a16:creationId xmlns:a16="http://schemas.microsoft.com/office/drawing/2014/main" id="{C4710470-47EC-520B-6B29-275EED80C78D}"/>
              </a:ext>
            </a:extLst>
          </p:cNvPr>
          <p:cNvPicPr>
            <a:picLocks noChangeAspect="1"/>
          </p:cNvPicPr>
          <p:nvPr/>
        </p:nvPicPr>
        <p:blipFill>
          <a:blip r:embed="rId3"/>
          <a:stretch>
            <a:fillRect/>
          </a:stretch>
        </p:blipFill>
        <p:spPr>
          <a:xfrm rot="1198216">
            <a:off x="1519994" y="269922"/>
            <a:ext cx="1892163" cy="437970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3"/>
          <p:cNvSpPr txBox="1">
            <a:spLocks noGrp="1"/>
          </p:cNvSpPr>
          <p:nvPr>
            <p:ph type="title"/>
          </p:nvPr>
        </p:nvSpPr>
        <p:spPr>
          <a:prstGeom prst="rect">
            <a:avLst/>
          </a:prstGeom>
        </p:spPr>
        <p:txBody>
          <a:bodyPr spcFirstLastPara="1" wrap="square" lIns="91425" tIns="91425" rIns="91425" bIns="91425" anchor="ctr" anchorCtr="0">
            <a:noAutofit/>
          </a:bodyPr>
          <a:lstStyle/>
          <a:p>
            <a:r>
              <a:rPr lang="en-GB" dirty="0"/>
              <a:t>In-Vehicle Networks (IVNs)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211073A8-6DCD-666E-B767-9D30BCC04CDE}"/>
              </a:ext>
            </a:extLst>
          </p:cNvPr>
          <p:cNvPicPr>
            <a:picLocks noGrp="1" noChangeAspect="1"/>
          </p:cNvPicPr>
          <p:nvPr>
            <p:ph type="pic" idx="2"/>
          </p:nvPr>
        </p:nvPicPr>
        <p:blipFill rotWithShape="1">
          <a:blip r:embed="rId2"/>
          <a:srcRect l="195" t="-289" r="-260" b="228"/>
          <a:stretch/>
        </p:blipFill>
        <p:spPr>
          <a:xfrm>
            <a:off x="0" y="-76199"/>
            <a:ext cx="9144000" cy="5225916"/>
          </a:xfrm>
        </p:spPr>
      </p:pic>
      <p:sp>
        <p:nvSpPr>
          <p:cNvPr id="3" name="Title 2">
            <a:extLst>
              <a:ext uri="{FF2B5EF4-FFF2-40B4-BE49-F238E27FC236}">
                <a16:creationId xmlns:a16="http://schemas.microsoft.com/office/drawing/2014/main" id="{5911C426-AF0C-8992-5F50-EA7CB11D88AE}"/>
              </a:ext>
            </a:extLst>
          </p:cNvPr>
          <p:cNvSpPr>
            <a:spLocks noGrp="1"/>
          </p:cNvSpPr>
          <p:nvPr>
            <p:ph type="title"/>
          </p:nvPr>
        </p:nvSpPr>
        <p:spPr>
          <a:xfrm>
            <a:off x="3321051" y="3547925"/>
            <a:ext cx="5382625" cy="1414800"/>
          </a:xfrm>
        </p:spPr>
        <p:txBody>
          <a:bodyPr/>
          <a:lstStyle/>
          <a:p>
            <a:r>
              <a:rPr lang="en-GB" dirty="0"/>
              <a:t>Cables stretch over a </a:t>
            </a:r>
            <a:r>
              <a:rPr lang="en-GB" dirty="0">
                <a:solidFill>
                  <a:srgbClr val="FF0000"/>
                </a:solidFill>
              </a:rPr>
              <a:t>mile</a:t>
            </a:r>
          </a:p>
        </p:txBody>
      </p:sp>
    </p:spTree>
    <p:extLst>
      <p:ext uri="{BB962C8B-B14F-4D97-AF65-F5344CB8AC3E}">
        <p14:creationId xmlns:p14="http://schemas.microsoft.com/office/powerpoint/2010/main" val="12161444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D2CE730-24BA-046A-0838-2C2C597640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52" t="882" r="13698" b="7307"/>
          <a:stretch/>
        </p:blipFill>
        <p:spPr bwMode="auto">
          <a:xfrm>
            <a:off x="0" y="438149"/>
            <a:ext cx="9144000" cy="4155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556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Zonal Architecture IVN distributed domain">
            <a:extLst>
              <a:ext uri="{FF2B5EF4-FFF2-40B4-BE49-F238E27FC236}">
                <a16:creationId xmlns:a16="http://schemas.microsoft.com/office/drawing/2014/main" id="{FBF1D45D-BB09-6418-61AB-C035C9B62B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30" t="4092" r="4189" b="5044"/>
          <a:stretch/>
        </p:blipFill>
        <p:spPr bwMode="auto">
          <a:xfrm>
            <a:off x="1" y="435429"/>
            <a:ext cx="9143999" cy="4180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97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52"/>
          <p:cNvSpPr txBox="1">
            <a:spLocks noGrp="1"/>
          </p:cNvSpPr>
          <p:nvPr>
            <p:ph type="title"/>
          </p:nvPr>
        </p:nvSpPr>
        <p:spPr>
          <a:prstGeom prst="rect">
            <a:avLst/>
          </a:prstGeom>
        </p:spPr>
        <p:txBody>
          <a:bodyPr spcFirstLastPara="1" wrap="square" lIns="91425" tIns="91425" rIns="91425" bIns="91425" anchor="t" anchorCtr="0">
            <a:noAutofit/>
          </a:bodyPr>
          <a:lstStyle/>
          <a:p>
            <a:r>
              <a:rPr lang="en-GB" dirty="0"/>
              <a:t>Why CAN bus </a:t>
            </a:r>
            <a:endParaRPr dirty="0"/>
          </a:p>
        </p:txBody>
      </p:sp>
      <p:sp>
        <p:nvSpPr>
          <p:cNvPr id="607" name="Google Shape;607;p52"/>
          <p:cNvSpPr txBox="1">
            <a:spLocks noGrp="1"/>
          </p:cNvSpPr>
          <p:nvPr>
            <p:ph type="subTitle" idx="1"/>
          </p:nvPr>
        </p:nvSpPr>
        <p:spPr>
          <a:xfrm>
            <a:off x="3978255" y="2538484"/>
            <a:ext cx="1423307" cy="410100"/>
          </a:xfrm>
          <a:prstGeom prst="rect">
            <a:avLst/>
          </a:prstGeom>
        </p:spPr>
        <p:txBody>
          <a:bodyPr spcFirstLastPara="1" wrap="square" lIns="91425" tIns="91425" rIns="91425" bIns="91425" anchor="b" anchorCtr="0">
            <a:noAutofit/>
          </a:bodyPr>
          <a:lstStyle/>
          <a:p>
            <a:pPr marL="0" indent="0"/>
            <a:r>
              <a:rPr lang="en-GB" dirty="0"/>
              <a:t>Reliable</a:t>
            </a:r>
            <a:endParaRPr dirty="0"/>
          </a:p>
        </p:txBody>
      </p:sp>
      <p:sp>
        <p:nvSpPr>
          <p:cNvPr id="611" name="Google Shape;611;p52"/>
          <p:cNvSpPr txBox="1">
            <a:spLocks noGrp="1"/>
          </p:cNvSpPr>
          <p:nvPr>
            <p:ph type="subTitle" idx="3"/>
          </p:nvPr>
        </p:nvSpPr>
        <p:spPr>
          <a:xfrm>
            <a:off x="413658" y="3514811"/>
            <a:ext cx="3745580" cy="1157715"/>
          </a:xfrm>
          <a:prstGeom prst="rect">
            <a:avLst/>
          </a:prstGeom>
        </p:spPr>
        <p:txBody>
          <a:bodyPr spcFirstLastPara="1" wrap="square" lIns="91425" tIns="91425" rIns="91425" bIns="91425" anchor="b" anchorCtr="0">
            <a:noAutofit/>
          </a:bodyPr>
          <a:lstStyle/>
          <a:p>
            <a:pPr marL="0" indent="0"/>
            <a:r>
              <a:rPr lang="en-GB" dirty="0"/>
              <a:t> Network multiple microcontrollers with 1 pair of wires</a:t>
            </a:r>
          </a:p>
        </p:txBody>
      </p:sp>
      <p:grpSp>
        <p:nvGrpSpPr>
          <p:cNvPr id="619" name="Google Shape;619;p52"/>
          <p:cNvGrpSpPr/>
          <p:nvPr/>
        </p:nvGrpSpPr>
        <p:grpSpPr>
          <a:xfrm>
            <a:off x="7145620" y="1433523"/>
            <a:ext cx="492348" cy="456671"/>
            <a:chOff x="-62511900" y="4129100"/>
            <a:chExt cx="304050" cy="282000"/>
          </a:xfrm>
        </p:grpSpPr>
        <p:sp>
          <p:nvSpPr>
            <p:cNvPr id="620" name="Google Shape;620;p5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a:p>
          </p:txBody>
        </p:sp>
        <p:sp>
          <p:nvSpPr>
            <p:cNvPr id="621" name="Google Shape;621;p5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lt2"/>
            </a:solidFill>
            <a:ln>
              <a:noFill/>
            </a:ln>
          </p:spPr>
          <p:txBody>
            <a:bodyPr spcFirstLastPara="1" wrap="square" lIns="91425" tIns="91425" rIns="91425" bIns="91425" anchor="ctr" anchorCtr="0">
              <a:noAutofit/>
            </a:bodyPr>
            <a:lstStyle/>
            <a:p>
              <a:pPr defTabSz="914378"/>
              <a:endParaRPr/>
            </a:p>
          </p:txBody>
        </p:sp>
        <p:sp>
          <p:nvSpPr>
            <p:cNvPr id="622" name="Google Shape;622;p5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a:p>
          </p:txBody>
        </p:sp>
        <p:sp>
          <p:nvSpPr>
            <p:cNvPr id="623" name="Google Shape;623;p5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a:p>
          </p:txBody>
        </p:sp>
        <p:sp>
          <p:nvSpPr>
            <p:cNvPr id="624" name="Google Shape;624;p5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lt2"/>
            </a:solidFill>
            <a:ln>
              <a:noFill/>
            </a:ln>
          </p:spPr>
          <p:txBody>
            <a:bodyPr spcFirstLastPara="1" wrap="square" lIns="91425" tIns="91425" rIns="91425" bIns="91425" anchor="ctr" anchorCtr="0">
              <a:noAutofit/>
            </a:bodyPr>
            <a:lstStyle/>
            <a:p>
              <a:pPr defTabSz="914378"/>
              <a:endParaRPr/>
            </a:p>
          </p:txBody>
        </p:sp>
      </p:grpSp>
      <p:grpSp>
        <p:nvGrpSpPr>
          <p:cNvPr id="628" name="Google Shape;628;p52"/>
          <p:cNvGrpSpPr/>
          <p:nvPr/>
        </p:nvGrpSpPr>
        <p:grpSpPr>
          <a:xfrm>
            <a:off x="1127244" y="2927170"/>
            <a:ext cx="458912" cy="456673"/>
            <a:chOff x="-62151950" y="4111775"/>
            <a:chExt cx="318225" cy="316650"/>
          </a:xfrm>
        </p:grpSpPr>
        <p:sp>
          <p:nvSpPr>
            <p:cNvPr id="629" name="Google Shape;629;p5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a:p>
          </p:txBody>
        </p:sp>
        <p:sp>
          <p:nvSpPr>
            <p:cNvPr id="630" name="Google Shape;630;p5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a:p>
          </p:txBody>
        </p:sp>
        <p:sp>
          <p:nvSpPr>
            <p:cNvPr id="631" name="Google Shape;631;p5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a:p>
          </p:txBody>
        </p:sp>
        <p:sp>
          <p:nvSpPr>
            <p:cNvPr id="632" name="Google Shape;632;p5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lt2"/>
            </a:solidFill>
            <a:ln>
              <a:noFill/>
            </a:ln>
          </p:spPr>
          <p:txBody>
            <a:bodyPr spcFirstLastPara="1" wrap="square" lIns="91425" tIns="91425" rIns="91425" bIns="91425" anchor="ctr" anchorCtr="0">
              <a:noAutofit/>
            </a:bodyPr>
            <a:lstStyle/>
            <a:p>
              <a:pPr defTabSz="914378"/>
              <a:endParaRPr/>
            </a:p>
          </p:txBody>
        </p:sp>
      </p:grpSp>
      <p:sp>
        <p:nvSpPr>
          <p:cNvPr id="10" name="Google Shape;607;p52">
            <a:extLst>
              <a:ext uri="{FF2B5EF4-FFF2-40B4-BE49-F238E27FC236}">
                <a16:creationId xmlns:a16="http://schemas.microsoft.com/office/drawing/2014/main" id="{BD097421-C728-E7A7-9274-7697788812EF}"/>
              </a:ext>
            </a:extLst>
          </p:cNvPr>
          <p:cNvSpPr txBox="1">
            <a:spLocks/>
          </p:cNvSpPr>
          <p:nvPr/>
        </p:nvSpPr>
        <p:spPr>
          <a:xfrm>
            <a:off x="801806" y="2107017"/>
            <a:ext cx="1423307"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defTabSz="914378">
              <a:buClr>
                <a:srgbClr val="FFFFFF"/>
              </a:buClr>
            </a:pPr>
            <a:r>
              <a:rPr lang="en-GB" dirty="0">
                <a:solidFill>
                  <a:srgbClr val="CCD4DB"/>
                </a:solidFill>
              </a:rPr>
              <a:t>ROBUST</a:t>
            </a:r>
          </a:p>
        </p:txBody>
      </p:sp>
      <p:grpSp>
        <p:nvGrpSpPr>
          <p:cNvPr id="18" name="Google Shape;7206;p104">
            <a:extLst>
              <a:ext uri="{FF2B5EF4-FFF2-40B4-BE49-F238E27FC236}">
                <a16:creationId xmlns:a16="http://schemas.microsoft.com/office/drawing/2014/main" id="{11F49B38-CED0-3EE7-8A86-57D250C9EA9C}"/>
              </a:ext>
            </a:extLst>
          </p:cNvPr>
          <p:cNvGrpSpPr/>
          <p:nvPr/>
        </p:nvGrpSpPr>
        <p:grpSpPr>
          <a:xfrm>
            <a:off x="4288116" y="1953423"/>
            <a:ext cx="516294" cy="484978"/>
            <a:chOff x="-30735200" y="3910925"/>
            <a:chExt cx="292225" cy="291450"/>
          </a:xfrm>
        </p:grpSpPr>
        <p:sp>
          <p:nvSpPr>
            <p:cNvPr id="19" name="Google Shape;7207;p104">
              <a:extLst>
                <a:ext uri="{FF2B5EF4-FFF2-40B4-BE49-F238E27FC236}">
                  <a16:creationId xmlns:a16="http://schemas.microsoft.com/office/drawing/2014/main" id="{BE268473-3C3C-4F6F-7F95-940650562B64}"/>
                </a:ext>
              </a:extLst>
            </p:cNvPr>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solidFill>
                <a:schemeClr val="tx1">
                  <a:lumMod val="95000"/>
                </a:schemeClr>
              </a:solidFill>
            </a:ln>
          </p:spPr>
          <p:txBody>
            <a:bodyPr spcFirstLastPara="1" wrap="square" lIns="91425" tIns="91425" rIns="91425" bIns="91425" anchor="ctr" anchorCtr="0">
              <a:noAutofit/>
            </a:bodyPr>
            <a:lstStyle/>
            <a:p>
              <a:pPr defTabSz="914378"/>
              <a:endParaRPr/>
            </a:p>
          </p:txBody>
        </p:sp>
        <p:sp>
          <p:nvSpPr>
            <p:cNvPr id="20" name="Google Shape;7208;p104">
              <a:extLst>
                <a:ext uri="{FF2B5EF4-FFF2-40B4-BE49-F238E27FC236}">
                  <a16:creationId xmlns:a16="http://schemas.microsoft.com/office/drawing/2014/main" id="{3E3B865D-2A22-774C-5081-AFAF7FD8C539}"/>
                </a:ext>
              </a:extLst>
            </p:cNvPr>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solidFill>
                <a:schemeClr val="tx1">
                  <a:lumMod val="95000"/>
                </a:schemeClr>
              </a:solidFill>
            </a:ln>
          </p:spPr>
          <p:txBody>
            <a:bodyPr spcFirstLastPara="1" wrap="square" lIns="91425" tIns="91425" rIns="91425" bIns="91425" anchor="ctr" anchorCtr="0">
              <a:noAutofit/>
            </a:bodyPr>
            <a:lstStyle/>
            <a:p>
              <a:pPr defTabSz="914378"/>
              <a:endParaRPr/>
            </a:p>
          </p:txBody>
        </p:sp>
      </p:grpSp>
      <p:grpSp>
        <p:nvGrpSpPr>
          <p:cNvPr id="21" name="Google Shape;7101;p104">
            <a:extLst>
              <a:ext uri="{FF2B5EF4-FFF2-40B4-BE49-F238E27FC236}">
                <a16:creationId xmlns:a16="http://schemas.microsoft.com/office/drawing/2014/main" id="{C41FDEF9-5446-EFAF-EF37-B61BDCB7A6E2}"/>
              </a:ext>
            </a:extLst>
          </p:cNvPr>
          <p:cNvGrpSpPr/>
          <p:nvPr/>
        </p:nvGrpSpPr>
        <p:grpSpPr>
          <a:xfrm>
            <a:off x="1188027" y="1449339"/>
            <a:ext cx="550132" cy="526710"/>
            <a:chOff x="-31455100" y="3909350"/>
            <a:chExt cx="294600" cy="293800"/>
          </a:xfrm>
        </p:grpSpPr>
        <p:sp>
          <p:nvSpPr>
            <p:cNvPr id="22" name="Google Shape;7102;p104">
              <a:extLst>
                <a:ext uri="{FF2B5EF4-FFF2-40B4-BE49-F238E27FC236}">
                  <a16:creationId xmlns:a16="http://schemas.microsoft.com/office/drawing/2014/main" id="{B6C38ED5-B150-390F-7D8A-D77559D96545}"/>
                </a:ext>
              </a:extLst>
            </p:cNvPr>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solidFill>
                <a:schemeClr val="tx1"/>
              </a:solidFill>
            </a:ln>
          </p:spPr>
          <p:txBody>
            <a:bodyPr spcFirstLastPara="1" wrap="square" lIns="91425" tIns="91425" rIns="91425" bIns="91425" anchor="ctr" anchorCtr="0">
              <a:noAutofit/>
            </a:bodyPr>
            <a:lstStyle/>
            <a:p>
              <a:pPr defTabSz="914378"/>
              <a:endParaRPr/>
            </a:p>
          </p:txBody>
        </p:sp>
        <p:sp>
          <p:nvSpPr>
            <p:cNvPr id="23" name="Google Shape;7103;p104">
              <a:extLst>
                <a:ext uri="{FF2B5EF4-FFF2-40B4-BE49-F238E27FC236}">
                  <a16:creationId xmlns:a16="http://schemas.microsoft.com/office/drawing/2014/main" id="{42B05B4E-0B0C-A8E7-BD4A-C5C79EF25F1D}"/>
                </a:ext>
              </a:extLst>
            </p:cNvPr>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solidFill>
                <a:schemeClr val="tx1"/>
              </a:solidFill>
            </a:ln>
          </p:spPr>
          <p:txBody>
            <a:bodyPr spcFirstLastPara="1" wrap="square" lIns="91425" tIns="91425" rIns="91425" bIns="91425" anchor="ctr" anchorCtr="0">
              <a:noAutofit/>
            </a:bodyPr>
            <a:lstStyle/>
            <a:p>
              <a:pPr defTabSz="914378"/>
              <a:endParaRPr/>
            </a:p>
          </p:txBody>
        </p:sp>
      </p:grpSp>
      <p:sp>
        <p:nvSpPr>
          <p:cNvPr id="26" name="Google Shape;607;p52">
            <a:extLst>
              <a:ext uri="{FF2B5EF4-FFF2-40B4-BE49-F238E27FC236}">
                <a16:creationId xmlns:a16="http://schemas.microsoft.com/office/drawing/2014/main" id="{10068947-8D2A-DD0C-F225-FA84E4C6ABBA}"/>
              </a:ext>
            </a:extLst>
          </p:cNvPr>
          <p:cNvSpPr txBox="1">
            <a:spLocks/>
          </p:cNvSpPr>
          <p:nvPr/>
        </p:nvSpPr>
        <p:spPr>
          <a:xfrm>
            <a:off x="6916398" y="2333434"/>
            <a:ext cx="1423307"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defTabSz="914378">
              <a:buClr>
                <a:srgbClr val="FFFFFF"/>
              </a:buClr>
            </a:pPr>
            <a:r>
              <a:rPr lang="en-GB" dirty="0">
                <a:solidFill>
                  <a:srgbClr val="CCD4DB"/>
                </a:solidFill>
              </a:rPr>
              <a:t>Low cost</a:t>
            </a:r>
          </a:p>
          <a:p>
            <a:pPr marL="0" indent="0" defTabSz="914378">
              <a:buClr>
                <a:srgbClr val="FFFFFF"/>
              </a:buClr>
            </a:pPr>
            <a:endParaRPr lang="en-GB" dirty="0">
              <a:solidFill>
                <a:srgbClr val="CCD4DB"/>
              </a:solidFill>
            </a:endParaRPr>
          </a:p>
        </p:txBody>
      </p:sp>
      <p:sp>
        <p:nvSpPr>
          <p:cNvPr id="27" name="Google Shape;6625;p103">
            <a:extLst>
              <a:ext uri="{FF2B5EF4-FFF2-40B4-BE49-F238E27FC236}">
                <a16:creationId xmlns:a16="http://schemas.microsoft.com/office/drawing/2014/main" id="{0E021EB5-7CF4-B445-4C16-B0883F091B23}"/>
              </a:ext>
            </a:extLst>
          </p:cNvPr>
          <p:cNvSpPr/>
          <p:nvPr/>
        </p:nvSpPr>
        <p:spPr>
          <a:xfrm>
            <a:off x="7208772" y="2948584"/>
            <a:ext cx="637601" cy="589034"/>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solidFill>
              <a:schemeClr val="tx1"/>
            </a:solidFill>
          </a:ln>
        </p:spPr>
        <p:txBody>
          <a:bodyPr spcFirstLastPara="1" wrap="square" lIns="91425" tIns="91425" rIns="91425" bIns="91425" anchor="ctr" anchorCtr="0">
            <a:noAutofit/>
          </a:bodyPr>
          <a:lstStyle/>
          <a:p>
            <a:pPr defTabSz="914378"/>
            <a:endParaRPr>
              <a:solidFill>
                <a:srgbClr val="FFFFFF"/>
              </a:solidFill>
            </a:endParaRPr>
          </a:p>
        </p:txBody>
      </p:sp>
      <p:sp>
        <p:nvSpPr>
          <p:cNvPr id="28" name="Google Shape;607;p52">
            <a:extLst>
              <a:ext uri="{FF2B5EF4-FFF2-40B4-BE49-F238E27FC236}">
                <a16:creationId xmlns:a16="http://schemas.microsoft.com/office/drawing/2014/main" id="{2DAAAF97-72B5-B766-486D-9FF967AE0D15}"/>
              </a:ext>
            </a:extLst>
          </p:cNvPr>
          <p:cNvSpPr txBox="1">
            <a:spLocks/>
          </p:cNvSpPr>
          <p:nvPr/>
        </p:nvSpPr>
        <p:spPr>
          <a:xfrm>
            <a:off x="7006169" y="3742668"/>
            <a:ext cx="1423307"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defTabSz="914378">
              <a:buClr>
                <a:srgbClr val="FFFFFF"/>
              </a:buClr>
            </a:pPr>
            <a:r>
              <a:rPr lang="en-GB" dirty="0" err="1">
                <a:solidFill>
                  <a:srgbClr val="CCD4DB"/>
                </a:solidFill>
              </a:rPr>
              <a:t>Effecient</a:t>
            </a:r>
            <a:endParaRPr lang="en-GB" dirty="0">
              <a:solidFill>
                <a:srgbClr val="CCD4D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 name="CAN">
            <a:hlinkClick r:id="" action="ppaction://media"/>
            <a:extLst>
              <a:ext uri="{FF2B5EF4-FFF2-40B4-BE49-F238E27FC236}">
                <a16:creationId xmlns:a16="http://schemas.microsoft.com/office/drawing/2014/main" id="{4C731AA3-C20C-1774-FA8A-ED1E4ED3C1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80" y="-805"/>
            <a:ext cx="9162240" cy="50533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p:cTn id="12"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29" name="Google Shape;1303;p86">
            <a:extLst>
              <a:ext uri="{FF2B5EF4-FFF2-40B4-BE49-F238E27FC236}">
                <a16:creationId xmlns:a16="http://schemas.microsoft.com/office/drawing/2014/main" id="{6F47CB46-190F-9020-EDCF-DB456B8DE1A7}"/>
              </a:ext>
            </a:extLst>
          </p:cNvPr>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30" name="Google Shape;1309;p86">
            <a:extLst>
              <a:ext uri="{FF2B5EF4-FFF2-40B4-BE49-F238E27FC236}">
                <a16:creationId xmlns:a16="http://schemas.microsoft.com/office/drawing/2014/main" id="{58426B30-D713-E30B-3383-E5AC0DE0AECD}"/>
              </a:ext>
            </a:extLst>
          </p:cNvPr>
          <p:cNvSpPr txBox="1">
            <a:spLocks/>
          </p:cNvSpPr>
          <p:nvPr/>
        </p:nvSpPr>
        <p:spPr>
          <a:xfrm>
            <a:off x="7476083" y="4412326"/>
            <a:ext cx="1654642"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spcAft>
                <a:spcPts val="1200"/>
              </a:spcAft>
            </a:pPr>
            <a:r>
              <a:rPr lang="en-GB" sz="1400" b="0" dirty="0"/>
              <a:t>Mohamed Anwar</a:t>
            </a:r>
          </a:p>
        </p:txBody>
      </p:sp>
      <p:pic>
        <p:nvPicPr>
          <p:cNvPr id="31" name="Google Shape;1307;p86">
            <a:extLst>
              <a:ext uri="{FF2B5EF4-FFF2-40B4-BE49-F238E27FC236}">
                <a16:creationId xmlns:a16="http://schemas.microsoft.com/office/drawing/2014/main" id="{66E08457-2917-84AC-A44C-B4E0A1B551E4}"/>
              </a:ext>
            </a:extLst>
          </p:cNvPr>
          <p:cNvPicPr preferRelativeResize="0"/>
          <p:nvPr/>
        </p:nvPicPr>
        <p:blipFill rotWithShape="1">
          <a:blip r:embed="rId3"/>
          <a:srcRect b="15445"/>
          <a:stretch/>
        </p:blipFill>
        <p:spPr>
          <a:xfrm>
            <a:off x="7569732" y="2795753"/>
            <a:ext cx="1470600" cy="1402549"/>
          </a:xfrm>
          <a:prstGeom prst="parallelogram">
            <a:avLst>
              <a:gd name="adj" fmla="val 25000"/>
            </a:avLst>
          </a:prstGeom>
          <a:noFill/>
          <a:ln>
            <a:noFill/>
          </a:ln>
        </p:spPr>
      </p:pic>
      <p:sp>
        <p:nvSpPr>
          <p:cNvPr id="32" name="Google Shape;1309;p86">
            <a:extLst>
              <a:ext uri="{FF2B5EF4-FFF2-40B4-BE49-F238E27FC236}">
                <a16:creationId xmlns:a16="http://schemas.microsoft.com/office/drawing/2014/main" id="{A8879A1C-7E65-92B2-FF82-7A2FA366F98B}"/>
              </a:ext>
            </a:extLst>
          </p:cNvPr>
          <p:cNvSpPr txBox="1">
            <a:spLocks/>
          </p:cNvSpPr>
          <p:nvPr/>
        </p:nvSpPr>
        <p:spPr>
          <a:xfrm>
            <a:off x="4656204" y="4330265"/>
            <a:ext cx="1654642" cy="4921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spcAft>
                <a:spcPts val="1200"/>
              </a:spcAft>
            </a:pPr>
            <a:r>
              <a:rPr lang="en-GB" sz="1400" b="0" dirty="0"/>
              <a:t>Khaled Salama</a:t>
            </a:r>
          </a:p>
        </p:txBody>
      </p:sp>
      <p:pic>
        <p:nvPicPr>
          <p:cNvPr id="33" name="Google Shape;1307;p86">
            <a:extLst>
              <a:ext uri="{FF2B5EF4-FFF2-40B4-BE49-F238E27FC236}">
                <a16:creationId xmlns:a16="http://schemas.microsoft.com/office/drawing/2014/main" id="{B6D59BA5-0085-FA2A-4ABD-BCD5B29680CB}"/>
              </a:ext>
            </a:extLst>
          </p:cNvPr>
          <p:cNvPicPr preferRelativeResize="0"/>
          <p:nvPr/>
        </p:nvPicPr>
        <p:blipFill>
          <a:blip r:embed="rId4"/>
          <a:srcRect t="13066" b="13066"/>
          <a:stretch/>
        </p:blipFill>
        <p:spPr>
          <a:xfrm>
            <a:off x="4749853" y="2749903"/>
            <a:ext cx="1470600" cy="1448400"/>
          </a:xfrm>
          <a:prstGeom prst="parallelogram">
            <a:avLst>
              <a:gd name="adj" fmla="val 25000"/>
            </a:avLst>
          </a:prstGeom>
          <a:noFill/>
          <a:ln>
            <a:noFill/>
          </a:ln>
        </p:spPr>
      </p:pic>
      <p:sp>
        <p:nvSpPr>
          <p:cNvPr id="34" name="Google Shape;1309;p86">
            <a:extLst>
              <a:ext uri="{FF2B5EF4-FFF2-40B4-BE49-F238E27FC236}">
                <a16:creationId xmlns:a16="http://schemas.microsoft.com/office/drawing/2014/main" id="{67B88B18-1C12-DF0F-15F6-7FF6B36FA9B2}"/>
              </a:ext>
            </a:extLst>
          </p:cNvPr>
          <p:cNvSpPr txBox="1">
            <a:spLocks/>
          </p:cNvSpPr>
          <p:nvPr/>
        </p:nvSpPr>
        <p:spPr>
          <a:xfrm>
            <a:off x="3091955" y="4289234"/>
            <a:ext cx="1654642" cy="53319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spcAft>
                <a:spcPts val="1200"/>
              </a:spcAft>
            </a:pPr>
            <a:r>
              <a:rPr lang="en-GB" sz="1400" b="0" dirty="0"/>
              <a:t>Ahmed Gaber</a:t>
            </a:r>
          </a:p>
        </p:txBody>
      </p:sp>
      <p:pic>
        <p:nvPicPr>
          <p:cNvPr id="35" name="Google Shape;1307;p86">
            <a:extLst>
              <a:ext uri="{FF2B5EF4-FFF2-40B4-BE49-F238E27FC236}">
                <a16:creationId xmlns:a16="http://schemas.microsoft.com/office/drawing/2014/main" id="{D334385C-80F5-0B00-1795-DB9346C57E47}"/>
              </a:ext>
            </a:extLst>
          </p:cNvPr>
          <p:cNvPicPr preferRelativeResize="0"/>
          <p:nvPr/>
        </p:nvPicPr>
        <p:blipFill>
          <a:blip r:embed="rId5"/>
          <a:srcRect t="755" b="755"/>
          <a:stretch/>
        </p:blipFill>
        <p:spPr>
          <a:xfrm>
            <a:off x="3185604" y="2749903"/>
            <a:ext cx="1470600" cy="1448400"/>
          </a:xfrm>
          <a:prstGeom prst="parallelogram">
            <a:avLst>
              <a:gd name="adj" fmla="val 25000"/>
            </a:avLst>
          </a:prstGeom>
          <a:noFill/>
          <a:ln>
            <a:noFill/>
          </a:ln>
        </p:spPr>
      </p:pic>
      <p:sp>
        <p:nvSpPr>
          <p:cNvPr id="36" name="Google Shape;1309;p86">
            <a:extLst>
              <a:ext uri="{FF2B5EF4-FFF2-40B4-BE49-F238E27FC236}">
                <a16:creationId xmlns:a16="http://schemas.microsoft.com/office/drawing/2014/main" id="{22D88C88-0DEF-1950-D7ED-78C25C970D6E}"/>
              </a:ext>
            </a:extLst>
          </p:cNvPr>
          <p:cNvSpPr txBox="1">
            <a:spLocks/>
          </p:cNvSpPr>
          <p:nvPr/>
        </p:nvSpPr>
        <p:spPr>
          <a:xfrm>
            <a:off x="1527599" y="4237770"/>
            <a:ext cx="1654642" cy="56940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spcAft>
                <a:spcPts val="1200"/>
              </a:spcAft>
            </a:pPr>
            <a:r>
              <a:rPr lang="en-GB" sz="1400" b="0" dirty="0"/>
              <a:t>Osama </a:t>
            </a:r>
            <a:r>
              <a:rPr lang="en-GB" sz="1400" b="0" dirty="0" err="1"/>
              <a:t>Gabr</a:t>
            </a:r>
            <a:endParaRPr lang="en-GB" sz="1400" b="0" dirty="0"/>
          </a:p>
        </p:txBody>
      </p:sp>
      <p:sp>
        <p:nvSpPr>
          <p:cNvPr id="38" name="Google Shape;1309;p86">
            <a:extLst>
              <a:ext uri="{FF2B5EF4-FFF2-40B4-BE49-F238E27FC236}">
                <a16:creationId xmlns:a16="http://schemas.microsoft.com/office/drawing/2014/main" id="{32A89BD6-0F8C-86A9-2698-65ACD11AFE78}"/>
              </a:ext>
            </a:extLst>
          </p:cNvPr>
          <p:cNvSpPr txBox="1">
            <a:spLocks/>
          </p:cNvSpPr>
          <p:nvPr/>
        </p:nvSpPr>
        <p:spPr>
          <a:xfrm>
            <a:off x="-15547" y="4289234"/>
            <a:ext cx="1654642" cy="49216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spcAft>
                <a:spcPts val="1200"/>
              </a:spcAft>
            </a:pPr>
            <a:r>
              <a:rPr lang="en-GB" sz="1400" b="0" dirty="0"/>
              <a:t>Mohamed Ahmed</a:t>
            </a:r>
          </a:p>
        </p:txBody>
      </p:sp>
      <p:pic>
        <p:nvPicPr>
          <p:cNvPr id="39" name="Google Shape;1307;p86">
            <a:extLst>
              <a:ext uri="{FF2B5EF4-FFF2-40B4-BE49-F238E27FC236}">
                <a16:creationId xmlns:a16="http://schemas.microsoft.com/office/drawing/2014/main" id="{FC21A25F-9770-9182-2428-329CD0302AC9}"/>
              </a:ext>
            </a:extLst>
          </p:cNvPr>
          <p:cNvPicPr preferRelativeResize="0"/>
          <p:nvPr/>
        </p:nvPicPr>
        <p:blipFill rotWithShape="1">
          <a:blip r:embed="rId6"/>
          <a:srcRect t="7185" b="13950"/>
          <a:stretch/>
        </p:blipFill>
        <p:spPr>
          <a:xfrm>
            <a:off x="105559" y="2749903"/>
            <a:ext cx="1470600" cy="1448400"/>
          </a:xfrm>
          <a:prstGeom prst="parallelogram">
            <a:avLst>
              <a:gd name="adj" fmla="val 25000"/>
            </a:avLst>
          </a:prstGeom>
          <a:noFill/>
          <a:ln>
            <a:noFill/>
          </a:ln>
        </p:spPr>
      </p:pic>
      <p:sp>
        <p:nvSpPr>
          <p:cNvPr id="40" name="Google Shape;1309;p86">
            <a:extLst>
              <a:ext uri="{FF2B5EF4-FFF2-40B4-BE49-F238E27FC236}">
                <a16:creationId xmlns:a16="http://schemas.microsoft.com/office/drawing/2014/main" id="{3E640B16-E287-FB89-9BFE-CBCD60D849E4}"/>
              </a:ext>
            </a:extLst>
          </p:cNvPr>
          <p:cNvSpPr txBox="1">
            <a:spLocks/>
          </p:cNvSpPr>
          <p:nvPr/>
        </p:nvSpPr>
        <p:spPr>
          <a:xfrm>
            <a:off x="6057145" y="4371295"/>
            <a:ext cx="1654642" cy="4511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spcAft>
                <a:spcPts val="1200"/>
              </a:spcAft>
            </a:pPr>
            <a:r>
              <a:rPr lang="en-GB" sz="1400" b="0" dirty="0"/>
              <a:t>Mohamed Khairy</a:t>
            </a:r>
          </a:p>
        </p:txBody>
      </p:sp>
      <p:pic>
        <p:nvPicPr>
          <p:cNvPr id="41" name="Google Shape;1307;p86">
            <a:extLst>
              <a:ext uri="{FF2B5EF4-FFF2-40B4-BE49-F238E27FC236}">
                <a16:creationId xmlns:a16="http://schemas.microsoft.com/office/drawing/2014/main" id="{7BC666F9-A4A4-C0DA-1BCC-75E2B9C611DA}"/>
              </a:ext>
            </a:extLst>
          </p:cNvPr>
          <p:cNvPicPr preferRelativeResize="0"/>
          <p:nvPr/>
        </p:nvPicPr>
        <p:blipFill rotWithShape="1">
          <a:blip r:embed="rId7"/>
          <a:srcRect t="604" b="756"/>
          <a:stretch/>
        </p:blipFill>
        <p:spPr>
          <a:xfrm>
            <a:off x="6150794" y="2749903"/>
            <a:ext cx="1470600" cy="1448400"/>
          </a:xfrm>
          <a:prstGeom prst="parallelogram">
            <a:avLst>
              <a:gd name="adj" fmla="val 25000"/>
            </a:avLst>
          </a:prstGeom>
          <a:noFill/>
          <a:ln>
            <a:noFill/>
          </a:ln>
        </p:spPr>
      </p:pic>
      <p:sp>
        <p:nvSpPr>
          <p:cNvPr id="42" name="Google Shape;1309;p86">
            <a:extLst>
              <a:ext uri="{FF2B5EF4-FFF2-40B4-BE49-F238E27FC236}">
                <a16:creationId xmlns:a16="http://schemas.microsoft.com/office/drawing/2014/main" id="{C72C7535-C408-78B6-0763-480F83AFBD25}"/>
              </a:ext>
            </a:extLst>
          </p:cNvPr>
          <p:cNvSpPr txBox="1">
            <a:spLocks/>
          </p:cNvSpPr>
          <p:nvPr/>
        </p:nvSpPr>
        <p:spPr>
          <a:xfrm>
            <a:off x="4064545" y="2207841"/>
            <a:ext cx="1654642" cy="41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mbay"/>
              <a:buNone/>
              <a:defRPr sz="2200" b="1" i="0" u="none" strike="noStrike" cap="none">
                <a:solidFill>
                  <a:schemeClr val="lt2"/>
                </a:solidFill>
                <a:latin typeface="Cambay"/>
                <a:ea typeface="Cambay"/>
                <a:cs typeface="Cambay"/>
                <a:sym typeface="Cambay"/>
              </a:defRPr>
            </a:lvl1pPr>
            <a:lvl2pPr marL="914400" marR="0" lvl="1"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2pPr>
            <a:lvl3pPr marL="1371600" marR="0" lvl="2"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3pPr>
            <a:lvl4pPr marL="1828800" marR="0" lvl="3"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4pPr>
            <a:lvl5pPr marL="2286000" marR="0" lvl="4"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5pPr>
            <a:lvl6pPr marL="2743200" marR="0" lvl="5"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6pPr>
            <a:lvl7pPr marL="3200400" marR="0" lvl="6"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7pPr>
            <a:lvl8pPr marL="3657600" marR="0" lvl="7"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8pPr>
            <a:lvl9pPr marL="4114800" marR="0" lvl="8" indent="-317500" algn="l" rtl="0">
              <a:lnSpc>
                <a:spcPct val="100000"/>
              </a:lnSpc>
              <a:spcBef>
                <a:spcPts val="0"/>
              </a:spcBef>
              <a:spcAft>
                <a:spcPts val="0"/>
              </a:spcAft>
              <a:buClr>
                <a:schemeClr val="dk1"/>
              </a:buClr>
              <a:buSzPts val="1400"/>
              <a:buFont typeface="Cambay"/>
              <a:buNone/>
              <a:defRPr sz="1400" b="0" i="0" u="none" strike="noStrike" cap="none">
                <a:solidFill>
                  <a:schemeClr val="dk1"/>
                </a:solidFill>
                <a:latin typeface="Cambay"/>
                <a:ea typeface="Cambay"/>
                <a:cs typeface="Cambay"/>
                <a:sym typeface="Cambay"/>
              </a:defRPr>
            </a:lvl9pPr>
          </a:lstStyle>
          <a:p>
            <a:pPr marL="0" indent="0">
              <a:spcAft>
                <a:spcPts val="1200"/>
              </a:spcAft>
            </a:pPr>
            <a:r>
              <a:rPr lang="en-GB" sz="1400" b="0" dirty="0" err="1"/>
              <a:t>Dr.</a:t>
            </a:r>
            <a:r>
              <a:rPr lang="en-GB" sz="1400" b="0" dirty="0"/>
              <a:t> Abdullah Nabil</a:t>
            </a:r>
          </a:p>
        </p:txBody>
      </p:sp>
      <p:pic>
        <p:nvPicPr>
          <p:cNvPr id="43" name="Google Shape;1307;p86">
            <a:extLst>
              <a:ext uri="{FF2B5EF4-FFF2-40B4-BE49-F238E27FC236}">
                <a16:creationId xmlns:a16="http://schemas.microsoft.com/office/drawing/2014/main" id="{F524374F-AAE8-5DC9-45B2-B3F91979E156}"/>
              </a:ext>
            </a:extLst>
          </p:cNvPr>
          <p:cNvPicPr preferRelativeResize="0"/>
          <p:nvPr/>
        </p:nvPicPr>
        <p:blipFill>
          <a:blip r:embed="rId8"/>
          <a:srcRect t="1128" b="1128"/>
          <a:stretch/>
        </p:blipFill>
        <p:spPr>
          <a:xfrm>
            <a:off x="4158194" y="545418"/>
            <a:ext cx="1470600" cy="1448400"/>
          </a:xfrm>
          <a:prstGeom prst="parallelogram">
            <a:avLst>
              <a:gd name="adj" fmla="val 25000"/>
            </a:avLst>
          </a:prstGeom>
          <a:noFill/>
          <a:ln>
            <a:noFill/>
          </a:ln>
        </p:spPr>
      </p:pic>
      <p:pic>
        <p:nvPicPr>
          <p:cNvPr id="37" name="Google Shape;1307;p86">
            <a:extLst>
              <a:ext uri="{FF2B5EF4-FFF2-40B4-BE49-F238E27FC236}">
                <a16:creationId xmlns:a16="http://schemas.microsoft.com/office/drawing/2014/main" id="{5FD036AC-197F-F29A-96FE-2A5D5F3B3B16}"/>
              </a:ext>
            </a:extLst>
          </p:cNvPr>
          <p:cNvPicPr preferRelativeResize="0"/>
          <p:nvPr/>
        </p:nvPicPr>
        <p:blipFill rotWithShape="1">
          <a:blip r:embed="rId9"/>
          <a:srcRect b="14837"/>
          <a:stretch/>
        </p:blipFill>
        <p:spPr>
          <a:xfrm>
            <a:off x="1616256" y="2754724"/>
            <a:ext cx="1470600" cy="1448400"/>
          </a:xfrm>
          <a:prstGeom prst="parallelogram">
            <a:avLst>
              <a:gd name="adj" fmla="val 25000"/>
            </a:avLst>
          </a:prstGeom>
          <a:noFill/>
          <a:ln>
            <a:noFill/>
          </a:ln>
        </p:spPr>
      </p:pic>
    </p:spTree>
    <p:extLst>
      <p:ext uri="{BB962C8B-B14F-4D97-AF65-F5344CB8AC3E}">
        <p14:creationId xmlns:p14="http://schemas.microsoft.com/office/powerpoint/2010/main" val="3733608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30000">
              <a:srgbClr val="858990"/>
            </a:gs>
            <a:gs pos="16000">
              <a:schemeClr val="bg1"/>
            </a:gs>
            <a:gs pos="71000">
              <a:schemeClr val="dk2"/>
            </a:gs>
          </a:gsLst>
          <a:lin ang="8099331" scaled="0"/>
        </a:gradFill>
        <a:effectLst/>
      </p:bgPr>
    </p:bg>
    <p:spTree>
      <p:nvGrpSpPr>
        <p:cNvPr id="1" name="Shape 636"/>
        <p:cNvGrpSpPr/>
        <p:nvPr/>
      </p:nvGrpSpPr>
      <p:grpSpPr>
        <a:xfrm>
          <a:off x="0" y="0"/>
          <a:ext cx="0" cy="0"/>
          <a:chOff x="0" y="0"/>
          <a:chExt cx="0" cy="0"/>
        </a:xfrm>
      </p:grpSpPr>
      <p:sp>
        <p:nvSpPr>
          <p:cNvPr id="637" name="Google Shape;637;p53"/>
          <p:cNvSpPr txBox="1">
            <a:spLocks noGrp="1"/>
          </p:cNvSpPr>
          <p:nvPr>
            <p:ph type="title"/>
          </p:nvPr>
        </p:nvSpPr>
        <p:spPr>
          <a:xfrm>
            <a:off x="801124" y="1880483"/>
            <a:ext cx="6755100" cy="939900"/>
          </a:xfrm>
          <a:prstGeom prst="rect">
            <a:avLst/>
          </a:prstGeom>
        </p:spPr>
        <p:txBody>
          <a:bodyPr spcFirstLastPara="1" wrap="square" lIns="91425" tIns="91425" rIns="91425" bIns="91425" anchor="ctr" anchorCtr="0">
            <a:noAutofit/>
          </a:bodyPr>
          <a:lstStyle/>
          <a:p>
            <a:r>
              <a:rPr lang="en-US">
                <a:solidFill>
                  <a:srgbClr val="FF0000"/>
                </a:solidFill>
              </a:rPr>
              <a:t>T</a:t>
            </a:r>
            <a:r>
              <a:rPr lang="en-US">
                <a:solidFill>
                  <a:schemeClr val="bg1"/>
                </a:solidFill>
              </a:rPr>
              <a:t>hank</a:t>
            </a:r>
            <a:r>
              <a:rPr lang="en-US"/>
              <a:t> </a:t>
            </a:r>
            <a:r>
              <a:rPr lang="en-US">
                <a:solidFill>
                  <a:schemeClr val="tx1"/>
                </a:solidFill>
              </a:rPr>
              <a:t>You</a:t>
            </a:r>
            <a:r>
              <a:rPr lang="en-US"/>
              <a:t> </a:t>
            </a:r>
            <a:r>
              <a:rPr lang="en-US">
                <a:solidFill>
                  <a:srgbClr val="00B050"/>
                </a:solidFill>
              </a:rPr>
              <a:t>!</a:t>
            </a:r>
            <a:endParaRPr lang="en-GB"/>
          </a:p>
        </p:txBody>
      </p:sp>
      <p:sp>
        <p:nvSpPr>
          <p:cNvPr id="3" name="TextBox 2">
            <a:extLst>
              <a:ext uri="{FF2B5EF4-FFF2-40B4-BE49-F238E27FC236}">
                <a16:creationId xmlns:a16="http://schemas.microsoft.com/office/drawing/2014/main" id="{F55993FE-BBF9-D531-ECC3-3168C8F4A64B}"/>
              </a:ext>
            </a:extLst>
          </p:cNvPr>
          <p:cNvSpPr txBox="1"/>
          <p:nvPr/>
        </p:nvSpPr>
        <p:spPr>
          <a:xfrm>
            <a:off x="2195652" y="3008112"/>
            <a:ext cx="4651842" cy="461665"/>
          </a:xfrm>
          <a:prstGeom prst="rect">
            <a:avLst/>
          </a:prstGeom>
          <a:noFill/>
        </p:spPr>
        <p:txBody>
          <a:bodyPr wrap="square">
            <a:spAutoFit/>
          </a:bodyPr>
          <a:lstStyle/>
          <a:p>
            <a:pPr>
              <a:buSzPts val="1100"/>
            </a:pPr>
            <a:r>
              <a:rPr lang="en-GB" sz="2400" b="1">
                <a:solidFill>
                  <a:schemeClr val="tx1"/>
                </a:solidFill>
              </a:rPr>
              <a:t>Do you have any questions?</a:t>
            </a:r>
          </a:p>
        </p:txBody>
      </p:sp>
    </p:spTree>
    <p:extLst>
      <p:ext uri="{BB962C8B-B14F-4D97-AF65-F5344CB8AC3E}">
        <p14:creationId xmlns:p14="http://schemas.microsoft.com/office/powerpoint/2010/main" val="299600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4C12CF4B-5866-FED8-EE23-7C1F7973176D}"/>
              </a:ext>
            </a:extLst>
          </p:cNvPr>
          <p:cNvGrpSpPr/>
          <p:nvPr/>
        </p:nvGrpSpPr>
        <p:grpSpPr>
          <a:xfrm>
            <a:off x="773789" y="925336"/>
            <a:ext cx="2803932" cy="936171"/>
            <a:chOff x="395028" y="1534636"/>
            <a:chExt cx="2803932" cy="936171"/>
          </a:xfrm>
        </p:grpSpPr>
        <p:grpSp>
          <p:nvGrpSpPr>
            <p:cNvPr id="9" name="Group 8">
              <a:extLst>
                <a:ext uri="{FF2B5EF4-FFF2-40B4-BE49-F238E27FC236}">
                  <a16:creationId xmlns:a16="http://schemas.microsoft.com/office/drawing/2014/main" id="{18E42DDF-D5A5-4424-9476-A1A008149B0B}"/>
                </a:ext>
              </a:extLst>
            </p:cNvPr>
            <p:cNvGrpSpPr/>
            <p:nvPr/>
          </p:nvGrpSpPr>
          <p:grpSpPr>
            <a:xfrm>
              <a:off x="395028" y="1534636"/>
              <a:ext cx="2592456" cy="845631"/>
              <a:chOff x="526704" y="1758181"/>
              <a:chExt cx="3456608" cy="1127508"/>
            </a:xfrm>
          </p:grpSpPr>
          <p:sp useBgFill="1">
            <p:nvSpPr>
              <p:cNvPr id="93" name="Rectangle: Rounded Corners 21">
                <a:extLst>
                  <a:ext uri="{FF2B5EF4-FFF2-40B4-BE49-F238E27FC236}">
                    <a16:creationId xmlns:a16="http://schemas.microsoft.com/office/drawing/2014/main" id="{2FA1C9CA-8F1A-4B3B-89F9-D62380A68328}"/>
                  </a:ext>
                </a:extLst>
              </p:cNvPr>
              <p:cNvSpPr/>
              <p:nvPr/>
            </p:nvSpPr>
            <p:spPr>
              <a:xfrm flipH="1">
                <a:off x="1733280" y="1758181"/>
                <a:ext cx="2250032" cy="1127508"/>
              </a:xfrm>
              <a:prstGeom prst="roundRect">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useBgFill="1">
            <p:nvSpPr>
              <p:cNvPr id="94" name="Rectangle: Rounded Corners 22">
                <a:extLst>
                  <a:ext uri="{FF2B5EF4-FFF2-40B4-BE49-F238E27FC236}">
                    <a16:creationId xmlns:a16="http://schemas.microsoft.com/office/drawing/2014/main" id="{FEFCC13B-1B13-485D-B4E7-FD968300838D}"/>
                  </a:ext>
                </a:extLst>
              </p:cNvPr>
              <p:cNvSpPr/>
              <p:nvPr/>
            </p:nvSpPr>
            <p:spPr>
              <a:xfrm flipH="1">
                <a:off x="526704" y="1758181"/>
                <a:ext cx="3456608" cy="1127508"/>
              </a:xfrm>
              <a:prstGeom prst="roundRect">
                <a:avLst/>
              </a:prstGeom>
              <a:ln>
                <a:noFill/>
              </a:ln>
              <a:effectLst>
                <a:outerShdw blurRad="254000" dist="190500" dir="13500000" sx="98000" sy="98000" algn="br" rotWithShape="0">
                  <a:srgbClr val="3E444C">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2" name="Group 1">
              <a:extLst>
                <a:ext uri="{FF2B5EF4-FFF2-40B4-BE49-F238E27FC236}">
                  <a16:creationId xmlns:a16="http://schemas.microsoft.com/office/drawing/2014/main" id="{267D593B-D746-4AEA-9E07-E3C15A6CF7E6}"/>
                </a:ext>
              </a:extLst>
            </p:cNvPr>
            <p:cNvGrpSpPr/>
            <p:nvPr/>
          </p:nvGrpSpPr>
          <p:grpSpPr>
            <a:xfrm>
              <a:off x="496272" y="1620762"/>
              <a:ext cx="2167612" cy="850045"/>
              <a:chOff x="661696" y="1873016"/>
              <a:chExt cx="2890149" cy="1133394"/>
            </a:xfrm>
          </p:grpSpPr>
          <p:sp>
            <p:nvSpPr>
              <p:cNvPr id="95" name="TextBox 94">
                <a:extLst>
                  <a:ext uri="{FF2B5EF4-FFF2-40B4-BE49-F238E27FC236}">
                    <a16:creationId xmlns:a16="http://schemas.microsoft.com/office/drawing/2014/main" id="{7C8BF20B-C49C-4833-8D80-E051EA88DC44}"/>
                  </a:ext>
                </a:extLst>
              </p:cNvPr>
              <p:cNvSpPr txBox="1"/>
              <p:nvPr/>
            </p:nvSpPr>
            <p:spPr>
              <a:xfrm flipH="1">
                <a:off x="661696" y="2320152"/>
                <a:ext cx="2890149" cy="686258"/>
              </a:xfrm>
              <a:prstGeom prst="rect">
                <a:avLst/>
              </a:prstGeom>
              <a:noFill/>
            </p:spPr>
            <p:txBody>
              <a:bodyPr wrap="square" rtlCol="0">
                <a:spAutoFit/>
              </a:bodyPr>
              <a:lstStyle/>
              <a:p>
                <a:pPr algn="r" defTabSz="685783">
                  <a:lnSpc>
                    <a:spcPct val="130000"/>
                  </a:lnSpc>
                  <a:spcBef>
                    <a:spcPts val="900"/>
                  </a:spcBef>
                </a:pPr>
                <a:r>
                  <a:rPr lang="en-US" sz="1100" dirty="0">
                    <a:solidFill>
                      <a:prstClr val="white"/>
                    </a:solidFill>
                    <a:latin typeface="Calibri" panose="020F0502020204030204"/>
                    <a:ea typeface="Open Sans" panose="020B0606030504020204" pitchFamily="34" charset="0"/>
                    <a:cs typeface="Open Sans" panose="020B0606030504020204" pitchFamily="34" charset="0"/>
                  </a:rPr>
                  <a:t>people were killed in distracted driving crashes</a:t>
                </a:r>
              </a:p>
            </p:txBody>
          </p:sp>
          <p:sp>
            <p:nvSpPr>
              <p:cNvPr id="96" name="TextBox 95">
                <a:extLst>
                  <a:ext uri="{FF2B5EF4-FFF2-40B4-BE49-F238E27FC236}">
                    <a16:creationId xmlns:a16="http://schemas.microsoft.com/office/drawing/2014/main" id="{BD3F0A01-3C67-44E7-90A6-BC72B6A9323C}"/>
                  </a:ext>
                </a:extLst>
              </p:cNvPr>
              <p:cNvSpPr txBox="1"/>
              <p:nvPr/>
            </p:nvSpPr>
            <p:spPr>
              <a:xfrm flipH="1">
                <a:off x="1933620" y="1873016"/>
                <a:ext cx="1618225" cy="615554"/>
              </a:xfrm>
              <a:prstGeom prst="rect">
                <a:avLst/>
              </a:prstGeom>
              <a:noFill/>
            </p:spPr>
            <p:txBody>
              <a:bodyPr wrap="square" rtlCol="0">
                <a:spAutoFit/>
              </a:bodyPr>
              <a:lstStyle/>
              <a:p>
                <a:pPr algn="r" defTabSz="685783">
                  <a:spcBef>
                    <a:spcPts val="900"/>
                  </a:spcBef>
                </a:pPr>
                <a:r>
                  <a:rPr lang="en-US" sz="2400" b="1">
                    <a:solidFill>
                      <a:prstClr val="white"/>
                    </a:solidFill>
                    <a:latin typeface="Calibri Light" panose="020F0302020204030204"/>
                    <a:ea typeface="Open Sans" panose="020B0606030504020204" pitchFamily="34" charset="0"/>
                    <a:cs typeface="Open Sans" panose="020B0606030504020204" pitchFamily="34" charset="0"/>
                  </a:rPr>
                  <a:t>3,964</a:t>
                </a:r>
              </a:p>
            </p:txBody>
          </p:sp>
        </p:grpSp>
        <p:sp>
          <p:nvSpPr>
            <p:cNvPr id="98" name="Rectangle: Rounded Corners 97">
              <a:extLst>
                <a:ext uri="{FF2B5EF4-FFF2-40B4-BE49-F238E27FC236}">
                  <a16:creationId xmlns:a16="http://schemas.microsoft.com/office/drawing/2014/main" id="{E96D683F-1CEA-4F00-921E-CAA08B4CA667}"/>
                </a:ext>
              </a:extLst>
            </p:cNvPr>
            <p:cNvSpPr/>
            <p:nvPr/>
          </p:nvSpPr>
          <p:spPr>
            <a:xfrm flipH="1">
              <a:off x="2776009" y="1745976"/>
              <a:ext cx="422951" cy="422951"/>
            </a:xfrm>
            <a:prstGeom prst="roundRect">
              <a:avLst>
                <a:gd name="adj" fmla="val 29154"/>
              </a:avLst>
            </a:prstGeom>
            <a:solidFill>
              <a:srgbClr val="FF33CC"/>
            </a:solidFill>
            <a:ln>
              <a:noFill/>
            </a:ln>
            <a:effectLst>
              <a:outerShdw blurRad="508000" dist="228600" dir="2700000" sx="95000" sy="95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srgbClr val="FF0000"/>
                </a:solidFill>
                <a:latin typeface="Calibri" panose="020F0502020204030204"/>
              </a:endParaRPr>
            </a:p>
          </p:txBody>
        </p:sp>
      </p:grpSp>
      <p:grpSp>
        <p:nvGrpSpPr>
          <p:cNvPr id="66" name="Group 65">
            <a:extLst>
              <a:ext uri="{FF2B5EF4-FFF2-40B4-BE49-F238E27FC236}">
                <a16:creationId xmlns:a16="http://schemas.microsoft.com/office/drawing/2014/main" id="{6C4253C5-DF86-8FCF-268F-C3388B86E508}"/>
              </a:ext>
            </a:extLst>
          </p:cNvPr>
          <p:cNvGrpSpPr/>
          <p:nvPr/>
        </p:nvGrpSpPr>
        <p:grpSpPr>
          <a:xfrm>
            <a:off x="713743" y="4016398"/>
            <a:ext cx="2763450" cy="907907"/>
            <a:chOff x="5945041" y="1534636"/>
            <a:chExt cx="2763450" cy="907907"/>
          </a:xfrm>
        </p:grpSpPr>
        <p:grpSp>
          <p:nvGrpSpPr>
            <p:cNvPr id="6" name="Group 5">
              <a:extLst>
                <a:ext uri="{FF2B5EF4-FFF2-40B4-BE49-F238E27FC236}">
                  <a16:creationId xmlns:a16="http://schemas.microsoft.com/office/drawing/2014/main" id="{468FF452-88BF-45AF-8AC4-48AB592CF53A}"/>
                </a:ext>
              </a:extLst>
            </p:cNvPr>
            <p:cNvGrpSpPr/>
            <p:nvPr/>
          </p:nvGrpSpPr>
          <p:grpSpPr>
            <a:xfrm>
              <a:off x="6156516" y="1534636"/>
              <a:ext cx="2551975" cy="845631"/>
              <a:chOff x="8208687" y="1758181"/>
              <a:chExt cx="3402633" cy="1127508"/>
            </a:xfrm>
          </p:grpSpPr>
          <p:sp useBgFill="1">
            <p:nvSpPr>
              <p:cNvPr id="112" name="Rectangle: Rounded Corners 21">
                <a:extLst>
                  <a:ext uri="{FF2B5EF4-FFF2-40B4-BE49-F238E27FC236}">
                    <a16:creationId xmlns:a16="http://schemas.microsoft.com/office/drawing/2014/main" id="{F153949E-992E-4BEC-80F2-58DD38D99D19}"/>
                  </a:ext>
                </a:extLst>
              </p:cNvPr>
              <p:cNvSpPr/>
              <p:nvPr/>
            </p:nvSpPr>
            <p:spPr>
              <a:xfrm>
                <a:off x="8208689" y="1758181"/>
                <a:ext cx="2250032" cy="1127508"/>
              </a:xfrm>
              <a:prstGeom prst="roundRect">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useBgFill="1">
            <p:nvSpPr>
              <p:cNvPr id="113" name="Rectangle: Rounded Corners 22">
                <a:extLst>
                  <a:ext uri="{FF2B5EF4-FFF2-40B4-BE49-F238E27FC236}">
                    <a16:creationId xmlns:a16="http://schemas.microsoft.com/office/drawing/2014/main" id="{8090809D-2361-47FD-AFAD-4139F03DFE36}"/>
                  </a:ext>
                </a:extLst>
              </p:cNvPr>
              <p:cNvSpPr/>
              <p:nvPr/>
            </p:nvSpPr>
            <p:spPr>
              <a:xfrm>
                <a:off x="8208687" y="1758181"/>
                <a:ext cx="3402633" cy="1127508"/>
              </a:xfrm>
              <a:prstGeom prst="roundRect">
                <a:avLst/>
              </a:prstGeom>
              <a:ln>
                <a:noFill/>
              </a:ln>
              <a:effectLst>
                <a:outerShdw blurRad="254000" dist="190500" dir="13500000" sx="98000" sy="98000" algn="br" rotWithShape="0">
                  <a:srgbClr val="3E444C">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5" name="Group 4">
              <a:extLst>
                <a:ext uri="{FF2B5EF4-FFF2-40B4-BE49-F238E27FC236}">
                  <a16:creationId xmlns:a16="http://schemas.microsoft.com/office/drawing/2014/main" id="{96593430-2BB2-42C6-8924-65F130136CB1}"/>
                </a:ext>
              </a:extLst>
            </p:cNvPr>
            <p:cNvGrpSpPr/>
            <p:nvPr/>
          </p:nvGrpSpPr>
          <p:grpSpPr>
            <a:xfrm>
              <a:off x="6471293" y="1620766"/>
              <a:ext cx="2228376" cy="821777"/>
              <a:chOff x="8628392" y="1873016"/>
              <a:chExt cx="2971168" cy="1095702"/>
            </a:xfrm>
          </p:grpSpPr>
          <p:sp>
            <p:nvSpPr>
              <p:cNvPr id="114" name="TextBox 113">
                <a:extLst>
                  <a:ext uri="{FF2B5EF4-FFF2-40B4-BE49-F238E27FC236}">
                    <a16:creationId xmlns:a16="http://schemas.microsoft.com/office/drawing/2014/main" id="{18286BF2-EDB0-4D1E-9A51-EC8E2AF9899D}"/>
                  </a:ext>
                </a:extLst>
              </p:cNvPr>
              <p:cNvSpPr txBox="1"/>
              <p:nvPr/>
            </p:nvSpPr>
            <p:spPr>
              <a:xfrm>
                <a:off x="8628392" y="2308109"/>
                <a:ext cx="2971168" cy="660609"/>
              </a:xfrm>
              <a:prstGeom prst="rect">
                <a:avLst/>
              </a:prstGeom>
              <a:noFill/>
            </p:spPr>
            <p:txBody>
              <a:bodyPr wrap="square" rtlCol="0">
                <a:spAutoFit/>
              </a:bodyPr>
              <a:lstStyle/>
              <a:p>
                <a:pPr defTabSz="685783">
                  <a:lnSpc>
                    <a:spcPct val="130000"/>
                  </a:lnSpc>
                  <a:spcBef>
                    <a:spcPts val="900"/>
                  </a:spcBef>
                </a:pPr>
                <a:r>
                  <a:rPr lang="en-US" sz="1050" dirty="0">
                    <a:solidFill>
                      <a:prstClr val="white"/>
                    </a:solidFill>
                    <a:latin typeface="Calibri" panose="020F0502020204030204"/>
                    <a:ea typeface="Open Sans" panose="020B0606030504020204" pitchFamily="34" charset="0"/>
                    <a:cs typeface="Open Sans" panose="020B0606030504020204" pitchFamily="34" charset="0"/>
                  </a:rPr>
                  <a:t>the expected global DMS market by 2027</a:t>
                </a:r>
              </a:p>
            </p:txBody>
          </p:sp>
          <p:sp>
            <p:nvSpPr>
              <p:cNvPr id="115" name="TextBox 114">
                <a:extLst>
                  <a:ext uri="{FF2B5EF4-FFF2-40B4-BE49-F238E27FC236}">
                    <a16:creationId xmlns:a16="http://schemas.microsoft.com/office/drawing/2014/main" id="{23A1D66F-9323-4243-8B28-BB184629A891}"/>
                  </a:ext>
                </a:extLst>
              </p:cNvPr>
              <p:cNvSpPr txBox="1"/>
              <p:nvPr/>
            </p:nvSpPr>
            <p:spPr>
              <a:xfrm>
                <a:off x="8640156" y="1873016"/>
                <a:ext cx="2250032" cy="615553"/>
              </a:xfrm>
              <a:prstGeom prst="rect">
                <a:avLst/>
              </a:prstGeom>
              <a:noFill/>
            </p:spPr>
            <p:txBody>
              <a:bodyPr wrap="square" rtlCol="0">
                <a:spAutoFit/>
              </a:bodyPr>
              <a:lstStyle/>
              <a:p>
                <a:pPr defTabSz="685783">
                  <a:spcBef>
                    <a:spcPts val="900"/>
                  </a:spcBef>
                </a:pPr>
                <a:r>
                  <a:rPr lang="en-US" sz="2400" b="1" dirty="0">
                    <a:solidFill>
                      <a:prstClr val="white"/>
                    </a:solidFill>
                    <a:latin typeface="Calibri Light" panose="020F0302020204030204"/>
                    <a:ea typeface="Open Sans" panose="020B0606030504020204" pitchFamily="34" charset="0"/>
                    <a:cs typeface="Open Sans" panose="020B0606030504020204" pitchFamily="34" charset="0"/>
                  </a:rPr>
                  <a:t>$13.2 billion</a:t>
                </a:r>
              </a:p>
            </p:txBody>
          </p:sp>
        </p:grpSp>
        <p:sp>
          <p:nvSpPr>
            <p:cNvPr id="117" name="Rectangle: Rounded Corners 116">
              <a:extLst>
                <a:ext uri="{FF2B5EF4-FFF2-40B4-BE49-F238E27FC236}">
                  <a16:creationId xmlns:a16="http://schemas.microsoft.com/office/drawing/2014/main" id="{26536AC6-E5BC-4582-B202-3FB917C68538}"/>
                </a:ext>
              </a:extLst>
            </p:cNvPr>
            <p:cNvSpPr/>
            <p:nvPr/>
          </p:nvSpPr>
          <p:spPr>
            <a:xfrm>
              <a:off x="5945041" y="1745976"/>
              <a:ext cx="422951" cy="422951"/>
            </a:xfrm>
            <a:prstGeom prst="roundRect">
              <a:avLst>
                <a:gd name="adj" fmla="val 29154"/>
              </a:avLst>
            </a:prstGeom>
            <a:solidFill>
              <a:srgbClr val="FF9933"/>
            </a:solidFill>
            <a:ln>
              <a:noFill/>
            </a:ln>
            <a:effectLst>
              <a:outerShdw blurRad="508000" dist="228600" dir="2700000" sx="95000" sy="95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70" name="Group 69">
            <a:extLst>
              <a:ext uri="{FF2B5EF4-FFF2-40B4-BE49-F238E27FC236}">
                <a16:creationId xmlns:a16="http://schemas.microsoft.com/office/drawing/2014/main" id="{A34F646B-F5C1-8A42-A5C3-EECA6B5526E2}"/>
              </a:ext>
            </a:extLst>
          </p:cNvPr>
          <p:cNvGrpSpPr/>
          <p:nvPr/>
        </p:nvGrpSpPr>
        <p:grpSpPr>
          <a:xfrm>
            <a:off x="688292" y="1972849"/>
            <a:ext cx="2763451" cy="890895"/>
            <a:chOff x="5945041" y="3195234"/>
            <a:chExt cx="2763451" cy="890895"/>
          </a:xfrm>
        </p:grpSpPr>
        <p:grpSp>
          <p:nvGrpSpPr>
            <p:cNvPr id="7" name="Group 6">
              <a:extLst>
                <a:ext uri="{FF2B5EF4-FFF2-40B4-BE49-F238E27FC236}">
                  <a16:creationId xmlns:a16="http://schemas.microsoft.com/office/drawing/2014/main" id="{325F837A-E8F8-43EA-8216-349EC6EDB8FA}"/>
                </a:ext>
              </a:extLst>
            </p:cNvPr>
            <p:cNvGrpSpPr/>
            <p:nvPr/>
          </p:nvGrpSpPr>
          <p:grpSpPr>
            <a:xfrm>
              <a:off x="6156516" y="3195234"/>
              <a:ext cx="2551976" cy="845631"/>
              <a:chOff x="8208689" y="3972312"/>
              <a:chExt cx="3402635" cy="1127508"/>
            </a:xfrm>
          </p:grpSpPr>
          <p:sp useBgFill="1">
            <p:nvSpPr>
              <p:cNvPr id="105" name="Rectangle: Rounded Corners 21">
                <a:extLst>
                  <a:ext uri="{FF2B5EF4-FFF2-40B4-BE49-F238E27FC236}">
                    <a16:creationId xmlns:a16="http://schemas.microsoft.com/office/drawing/2014/main" id="{70A64A6A-34E1-40C7-B7C0-0B737F926F65}"/>
                  </a:ext>
                </a:extLst>
              </p:cNvPr>
              <p:cNvSpPr/>
              <p:nvPr/>
            </p:nvSpPr>
            <p:spPr>
              <a:xfrm>
                <a:off x="8208689" y="3972312"/>
                <a:ext cx="2250032" cy="1127508"/>
              </a:xfrm>
              <a:prstGeom prst="roundRect">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useBgFill="1">
            <p:nvSpPr>
              <p:cNvPr id="106" name="Rectangle: Rounded Corners 22">
                <a:extLst>
                  <a:ext uri="{FF2B5EF4-FFF2-40B4-BE49-F238E27FC236}">
                    <a16:creationId xmlns:a16="http://schemas.microsoft.com/office/drawing/2014/main" id="{BD47B3A6-31A9-4C9E-B124-B841055F934E}"/>
                  </a:ext>
                </a:extLst>
              </p:cNvPr>
              <p:cNvSpPr/>
              <p:nvPr/>
            </p:nvSpPr>
            <p:spPr>
              <a:xfrm>
                <a:off x="8208689" y="3972312"/>
                <a:ext cx="3402635" cy="1127508"/>
              </a:xfrm>
              <a:prstGeom prst="roundRect">
                <a:avLst/>
              </a:prstGeom>
              <a:ln>
                <a:noFill/>
              </a:ln>
              <a:effectLst>
                <a:outerShdw blurRad="254000" dist="190500" dir="13500000" sx="98000" sy="98000" algn="br" rotWithShape="0">
                  <a:srgbClr val="3E444C">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4" name="Group 3">
              <a:extLst>
                <a:ext uri="{FF2B5EF4-FFF2-40B4-BE49-F238E27FC236}">
                  <a16:creationId xmlns:a16="http://schemas.microsoft.com/office/drawing/2014/main" id="{4AD35380-2620-44CC-9DDC-09001E269D2A}"/>
                </a:ext>
              </a:extLst>
            </p:cNvPr>
            <p:cNvGrpSpPr/>
            <p:nvPr/>
          </p:nvGrpSpPr>
          <p:grpSpPr>
            <a:xfrm>
              <a:off x="6480117" y="3281363"/>
              <a:ext cx="2228375" cy="804766"/>
              <a:chOff x="8640156" y="4087147"/>
              <a:chExt cx="2971166" cy="1073021"/>
            </a:xfrm>
          </p:grpSpPr>
          <p:sp>
            <p:nvSpPr>
              <p:cNvPr id="107" name="TextBox 106">
                <a:extLst>
                  <a:ext uri="{FF2B5EF4-FFF2-40B4-BE49-F238E27FC236}">
                    <a16:creationId xmlns:a16="http://schemas.microsoft.com/office/drawing/2014/main" id="{BBD86BE0-3B78-437E-9DD4-0AE3EF0E1F19}"/>
                  </a:ext>
                </a:extLst>
              </p:cNvPr>
              <p:cNvSpPr txBox="1"/>
              <p:nvPr/>
            </p:nvSpPr>
            <p:spPr>
              <a:xfrm>
                <a:off x="8640156" y="4499559"/>
                <a:ext cx="2971166" cy="660609"/>
              </a:xfrm>
              <a:prstGeom prst="rect">
                <a:avLst/>
              </a:prstGeom>
              <a:noFill/>
            </p:spPr>
            <p:txBody>
              <a:bodyPr wrap="square" rtlCol="0">
                <a:spAutoFit/>
              </a:bodyPr>
              <a:lstStyle/>
              <a:p>
                <a:pPr defTabSz="685783">
                  <a:lnSpc>
                    <a:spcPct val="130000"/>
                  </a:lnSpc>
                  <a:spcBef>
                    <a:spcPts val="900"/>
                  </a:spcBef>
                </a:pPr>
                <a:r>
                  <a:rPr lang="en-US" sz="1050" dirty="0">
                    <a:solidFill>
                      <a:prstClr val="white"/>
                    </a:solidFill>
                    <a:latin typeface="Calibri" panose="020F0502020204030204"/>
                    <a:ea typeface="Open Sans" panose="020B0606030504020204" pitchFamily="34" charset="0"/>
                    <a:cs typeface="Open Sans" panose="020B0606030504020204" pitchFamily="34" charset="0"/>
                  </a:rPr>
                  <a:t>deaths per year caused by fatal crashes involve drowsy driving</a:t>
                </a:r>
              </a:p>
            </p:txBody>
          </p:sp>
          <p:sp>
            <p:nvSpPr>
              <p:cNvPr id="108" name="TextBox 107">
                <a:extLst>
                  <a:ext uri="{FF2B5EF4-FFF2-40B4-BE49-F238E27FC236}">
                    <a16:creationId xmlns:a16="http://schemas.microsoft.com/office/drawing/2014/main" id="{87A779C0-2FA6-4019-889E-0F632394A7F1}"/>
                  </a:ext>
                </a:extLst>
              </p:cNvPr>
              <p:cNvSpPr txBox="1"/>
              <p:nvPr/>
            </p:nvSpPr>
            <p:spPr>
              <a:xfrm>
                <a:off x="8640156" y="4087147"/>
                <a:ext cx="1618225" cy="615553"/>
              </a:xfrm>
              <a:prstGeom prst="rect">
                <a:avLst/>
              </a:prstGeom>
              <a:noFill/>
            </p:spPr>
            <p:txBody>
              <a:bodyPr wrap="square" rtlCol="0">
                <a:spAutoFit/>
              </a:bodyPr>
              <a:lstStyle/>
              <a:p>
                <a:pPr defTabSz="685783">
                  <a:spcBef>
                    <a:spcPts val="900"/>
                  </a:spcBef>
                </a:pPr>
                <a:r>
                  <a:rPr lang="en-US" sz="2400" b="1">
                    <a:solidFill>
                      <a:prstClr val="white"/>
                    </a:solidFill>
                    <a:latin typeface="Calibri Light" panose="020F0302020204030204"/>
                    <a:ea typeface="Open Sans" panose="020B0606030504020204" pitchFamily="34" charset="0"/>
                    <a:cs typeface="Open Sans" panose="020B0606030504020204" pitchFamily="34" charset="0"/>
                  </a:rPr>
                  <a:t>9,100</a:t>
                </a:r>
              </a:p>
            </p:txBody>
          </p:sp>
        </p:grpSp>
        <p:sp>
          <p:nvSpPr>
            <p:cNvPr id="110" name="Rectangle: Rounded Corners 109">
              <a:extLst>
                <a:ext uri="{FF2B5EF4-FFF2-40B4-BE49-F238E27FC236}">
                  <a16:creationId xmlns:a16="http://schemas.microsoft.com/office/drawing/2014/main" id="{5ECFC4BC-9D10-4477-B53D-5250845D34DF}"/>
                </a:ext>
              </a:extLst>
            </p:cNvPr>
            <p:cNvSpPr/>
            <p:nvPr/>
          </p:nvSpPr>
          <p:spPr>
            <a:xfrm>
              <a:off x="5945041" y="3406574"/>
              <a:ext cx="422951" cy="422951"/>
            </a:xfrm>
            <a:prstGeom prst="roundRect">
              <a:avLst>
                <a:gd name="adj" fmla="val 29154"/>
              </a:avLst>
            </a:prstGeom>
            <a:solidFill>
              <a:srgbClr val="6699FF"/>
            </a:solidFill>
            <a:ln>
              <a:noFill/>
            </a:ln>
            <a:effectLst>
              <a:outerShdw blurRad="508000" dist="228600" dir="2700000" sx="95000" sy="95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sp>
        <p:nvSpPr>
          <p:cNvPr id="15" name="TextBox 14">
            <a:extLst>
              <a:ext uri="{FF2B5EF4-FFF2-40B4-BE49-F238E27FC236}">
                <a16:creationId xmlns:a16="http://schemas.microsoft.com/office/drawing/2014/main" id="{1EC0E907-E34A-403B-254A-1DB9A3A6E286}"/>
              </a:ext>
            </a:extLst>
          </p:cNvPr>
          <p:cNvSpPr txBox="1"/>
          <p:nvPr/>
        </p:nvSpPr>
        <p:spPr>
          <a:xfrm>
            <a:off x="1003928" y="100592"/>
            <a:ext cx="7129463" cy="646331"/>
          </a:xfrm>
          <a:prstGeom prst="rect">
            <a:avLst/>
          </a:prstGeom>
          <a:noFill/>
        </p:spPr>
        <p:txBody>
          <a:bodyPr wrap="square" rtlCol="0">
            <a:spAutoFit/>
          </a:bodyPr>
          <a:lstStyle>
            <a:defPPr>
              <a:defRPr lang="en-US"/>
            </a:defPPr>
            <a:lvl1pPr>
              <a:spcBef>
                <a:spcPts val="1200"/>
              </a:spcBef>
              <a:defRPr sz="4800" b="0">
                <a:solidFill>
                  <a:srgbClr val="2C4166"/>
                </a:solidFill>
                <a:latin typeface="+mj-lt"/>
                <a:ea typeface="Open Sans" panose="020B0606030504020204" pitchFamily="34" charset="0"/>
                <a:cs typeface="Open Sans" panose="020B0606030504020204" pitchFamily="34" charset="0"/>
              </a:defRPr>
            </a:lvl1pPr>
          </a:lstStyle>
          <a:p>
            <a:pPr algn="ctr" defTabSz="685783"/>
            <a:r>
              <a:rPr lang="en-US" sz="3600" b="1" dirty="0">
                <a:solidFill>
                  <a:prstClr val="white"/>
                </a:solidFill>
                <a:latin typeface="Calibri Light" panose="020F0302020204030204"/>
              </a:rPr>
              <a:t>Driver</a:t>
            </a:r>
          </a:p>
        </p:txBody>
      </p:sp>
      <p:sp>
        <p:nvSpPr>
          <p:cNvPr id="16" name="Rectangle: Rounded Corners 15">
            <a:extLst>
              <a:ext uri="{FF2B5EF4-FFF2-40B4-BE49-F238E27FC236}">
                <a16:creationId xmlns:a16="http://schemas.microsoft.com/office/drawing/2014/main" id="{40AF4717-B62F-72FE-94ED-3D8AFEE6A396}"/>
              </a:ext>
            </a:extLst>
          </p:cNvPr>
          <p:cNvSpPr/>
          <p:nvPr/>
        </p:nvSpPr>
        <p:spPr>
          <a:xfrm>
            <a:off x="4356544" y="858171"/>
            <a:ext cx="67166" cy="67166"/>
          </a:xfrm>
          <a:prstGeom prst="round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p:nvSpPr>
          <p:cNvPr id="17" name="Rectangle: Rounded Corners 16">
            <a:extLst>
              <a:ext uri="{FF2B5EF4-FFF2-40B4-BE49-F238E27FC236}">
                <a16:creationId xmlns:a16="http://schemas.microsoft.com/office/drawing/2014/main" id="{E4520367-7B48-76F0-5EDF-46061C4D823E}"/>
              </a:ext>
            </a:extLst>
          </p:cNvPr>
          <p:cNvSpPr/>
          <p:nvPr/>
        </p:nvSpPr>
        <p:spPr>
          <a:xfrm>
            <a:off x="4534489" y="858171"/>
            <a:ext cx="67166" cy="67166"/>
          </a:xfrm>
          <a:prstGeom prst="round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p:nvSpPr>
          <p:cNvPr id="18" name="Rectangle: Rounded Corners 17">
            <a:extLst>
              <a:ext uri="{FF2B5EF4-FFF2-40B4-BE49-F238E27FC236}">
                <a16:creationId xmlns:a16="http://schemas.microsoft.com/office/drawing/2014/main" id="{11513739-A109-19AD-5092-1C19F2ED9DB4}"/>
              </a:ext>
            </a:extLst>
          </p:cNvPr>
          <p:cNvSpPr/>
          <p:nvPr/>
        </p:nvSpPr>
        <p:spPr>
          <a:xfrm>
            <a:off x="4712436" y="858171"/>
            <a:ext cx="67166" cy="671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pic>
        <p:nvPicPr>
          <p:cNvPr id="21" name="Picture 2" descr="New York">
            <a:extLst>
              <a:ext uri="{FF2B5EF4-FFF2-40B4-BE49-F238E27FC236}">
                <a16:creationId xmlns:a16="http://schemas.microsoft.com/office/drawing/2014/main" id="{4DF6FA27-2FDB-9D0A-A2F5-0EBEF8AFD2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518" b="9822"/>
          <a:stretch/>
        </p:blipFill>
        <p:spPr bwMode="auto">
          <a:xfrm>
            <a:off x="4354188" y="1134862"/>
            <a:ext cx="4676038" cy="2009235"/>
          </a:xfrm>
          <a:prstGeom prst="rect">
            <a:avLst/>
          </a:prstGeom>
          <a:noFill/>
          <a:effectLst>
            <a:softEdge rad="50800"/>
          </a:effectLst>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7DDFEC72-5F03-7111-5595-A84767C219A6}"/>
              </a:ext>
            </a:extLst>
          </p:cNvPr>
          <p:cNvGrpSpPr/>
          <p:nvPr/>
        </p:nvGrpSpPr>
        <p:grpSpPr>
          <a:xfrm>
            <a:off x="773789" y="3040192"/>
            <a:ext cx="2803935" cy="889711"/>
            <a:chOff x="395025" y="3195235"/>
            <a:chExt cx="2803935" cy="889711"/>
          </a:xfrm>
        </p:grpSpPr>
        <p:grpSp>
          <p:nvGrpSpPr>
            <p:cNvPr id="72" name="Group 71">
              <a:extLst>
                <a:ext uri="{FF2B5EF4-FFF2-40B4-BE49-F238E27FC236}">
                  <a16:creationId xmlns:a16="http://schemas.microsoft.com/office/drawing/2014/main" id="{7DD5BF31-5958-1818-1390-B2106F239481}"/>
                </a:ext>
              </a:extLst>
            </p:cNvPr>
            <p:cNvGrpSpPr/>
            <p:nvPr/>
          </p:nvGrpSpPr>
          <p:grpSpPr>
            <a:xfrm>
              <a:off x="395025" y="3195235"/>
              <a:ext cx="2592459" cy="889711"/>
              <a:chOff x="526700" y="3972312"/>
              <a:chExt cx="3456612" cy="1186281"/>
            </a:xfrm>
          </p:grpSpPr>
          <p:sp useBgFill="1">
            <p:nvSpPr>
              <p:cNvPr id="77" name="Rectangle: Rounded Corners 21">
                <a:extLst>
                  <a:ext uri="{FF2B5EF4-FFF2-40B4-BE49-F238E27FC236}">
                    <a16:creationId xmlns:a16="http://schemas.microsoft.com/office/drawing/2014/main" id="{D6E877C4-CF94-DC01-A249-DC745DE66EE5}"/>
                  </a:ext>
                </a:extLst>
              </p:cNvPr>
              <p:cNvSpPr/>
              <p:nvPr/>
            </p:nvSpPr>
            <p:spPr>
              <a:xfrm flipH="1">
                <a:off x="1733280" y="3972312"/>
                <a:ext cx="2250032" cy="1127508"/>
              </a:xfrm>
              <a:prstGeom prst="roundRect">
                <a:avLst/>
              </a:prstGeom>
              <a:ln>
                <a:noFill/>
              </a:ln>
              <a:effectLst>
                <a:outerShdw blurRad="406400" dist="2286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useBgFill="1">
            <p:nvSpPr>
              <p:cNvPr id="78" name="Rectangle: Rounded Corners 22">
                <a:extLst>
                  <a:ext uri="{FF2B5EF4-FFF2-40B4-BE49-F238E27FC236}">
                    <a16:creationId xmlns:a16="http://schemas.microsoft.com/office/drawing/2014/main" id="{C9F51F8F-BCD7-C890-B03D-4B4F23788011}"/>
                  </a:ext>
                </a:extLst>
              </p:cNvPr>
              <p:cNvSpPr/>
              <p:nvPr/>
            </p:nvSpPr>
            <p:spPr>
              <a:xfrm flipH="1">
                <a:off x="526700" y="3972313"/>
                <a:ext cx="3456610" cy="1186280"/>
              </a:xfrm>
              <a:prstGeom prst="roundRect">
                <a:avLst/>
              </a:prstGeom>
              <a:ln>
                <a:noFill/>
              </a:ln>
              <a:effectLst>
                <a:outerShdw blurRad="254000" dist="190500" dir="13500000" sx="98000" sy="98000" algn="br" rotWithShape="0">
                  <a:srgbClr val="3E444C">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73" name="Group 72">
              <a:extLst>
                <a:ext uri="{FF2B5EF4-FFF2-40B4-BE49-F238E27FC236}">
                  <a16:creationId xmlns:a16="http://schemas.microsoft.com/office/drawing/2014/main" id="{5BEC742F-46D7-D60D-0257-D05F1FFDB2D5}"/>
                </a:ext>
              </a:extLst>
            </p:cNvPr>
            <p:cNvGrpSpPr/>
            <p:nvPr/>
          </p:nvGrpSpPr>
          <p:grpSpPr>
            <a:xfrm>
              <a:off x="496270" y="3248714"/>
              <a:ext cx="2167612" cy="836229"/>
              <a:chOff x="661694" y="4043614"/>
              <a:chExt cx="2890148" cy="1114971"/>
            </a:xfrm>
          </p:grpSpPr>
          <p:sp>
            <p:nvSpPr>
              <p:cNvPr id="75" name="TextBox 74">
                <a:extLst>
                  <a:ext uri="{FF2B5EF4-FFF2-40B4-BE49-F238E27FC236}">
                    <a16:creationId xmlns:a16="http://schemas.microsoft.com/office/drawing/2014/main" id="{6199C1BB-9664-2762-17ED-99B49803C3D0}"/>
                  </a:ext>
                </a:extLst>
              </p:cNvPr>
              <p:cNvSpPr txBox="1"/>
              <p:nvPr/>
            </p:nvSpPr>
            <p:spPr>
              <a:xfrm flipH="1">
                <a:off x="661694" y="4497977"/>
                <a:ext cx="2890148" cy="660608"/>
              </a:xfrm>
              <a:prstGeom prst="rect">
                <a:avLst/>
              </a:prstGeom>
              <a:noFill/>
            </p:spPr>
            <p:txBody>
              <a:bodyPr wrap="square" rtlCol="0">
                <a:spAutoFit/>
              </a:bodyPr>
              <a:lstStyle/>
              <a:p>
                <a:pPr algn="r" defTabSz="685783">
                  <a:lnSpc>
                    <a:spcPct val="130000"/>
                  </a:lnSpc>
                  <a:spcBef>
                    <a:spcPts val="900"/>
                  </a:spcBef>
                </a:pPr>
                <a:r>
                  <a:rPr lang="en-US" sz="1050" dirty="0">
                    <a:solidFill>
                      <a:prstClr val="white"/>
                    </a:solidFill>
                    <a:latin typeface="Calibri" panose="020F0502020204030204"/>
                    <a:ea typeface="Open Sans" panose="020B0606030504020204" pitchFamily="34" charset="0"/>
                    <a:cs typeface="Open Sans" panose="020B0606030504020204" pitchFamily="34" charset="0"/>
                  </a:rPr>
                  <a:t>DMS can reduce the risk of drowsy driving by up to 50%</a:t>
                </a:r>
              </a:p>
            </p:txBody>
          </p:sp>
          <p:sp>
            <p:nvSpPr>
              <p:cNvPr id="76" name="TextBox 75">
                <a:extLst>
                  <a:ext uri="{FF2B5EF4-FFF2-40B4-BE49-F238E27FC236}">
                    <a16:creationId xmlns:a16="http://schemas.microsoft.com/office/drawing/2014/main" id="{E1A84FD5-E317-316E-CA89-69A84EBAF18C}"/>
                  </a:ext>
                </a:extLst>
              </p:cNvPr>
              <p:cNvSpPr txBox="1"/>
              <p:nvPr/>
            </p:nvSpPr>
            <p:spPr>
              <a:xfrm flipH="1">
                <a:off x="1933617" y="4043614"/>
                <a:ext cx="1618225" cy="615553"/>
              </a:xfrm>
              <a:prstGeom prst="rect">
                <a:avLst/>
              </a:prstGeom>
              <a:noFill/>
            </p:spPr>
            <p:txBody>
              <a:bodyPr wrap="square" rtlCol="0">
                <a:spAutoFit/>
              </a:bodyPr>
              <a:lstStyle/>
              <a:p>
                <a:pPr algn="r" defTabSz="685783">
                  <a:spcBef>
                    <a:spcPts val="900"/>
                  </a:spcBef>
                </a:pPr>
                <a:r>
                  <a:rPr lang="en-US" sz="2400" b="1">
                    <a:solidFill>
                      <a:prstClr val="white"/>
                    </a:solidFill>
                    <a:latin typeface="Calibri Light" panose="020F0302020204030204"/>
                    <a:ea typeface="Open Sans" panose="020B0606030504020204" pitchFamily="34" charset="0"/>
                    <a:cs typeface="Open Sans" panose="020B0606030504020204" pitchFamily="34" charset="0"/>
                  </a:rPr>
                  <a:t>50% </a:t>
                </a:r>
              </a:p>
            </p:txBody>
          </p:sp>
        </p:grpSp>
        <p:sp>
          <p:nvSpPr>
            <p:cNvPr id="74" name="Rectangle: Rounded Corners 73">
              <a:extLst>
                <a:ext uri="{FF2B5EF4-FFF2-40B4-BE49-F238E27FC236}">
                  <a16:creationId xmlns:a16="http://schemas.microsoft.com/office/drawing/2014/main" id="{03651134-1B97-A99E-FF3D-FF65CA007DE2}"/>
                </a:ext>
              </a:extLst>
            </p:cNvPr>
            <p:cNvSpPr/>
            <p:nvPr/>
          </p:nvSpPr>
          <p:spPr>
            <a:xfrm flipH="1">
              <a:off x="2776009" y="3406574"/>
              <a:ext cx="422951" cy="422951"/>
            </a:xfrm>
            <a:prstGeom prst="roundRect">
              <a:avLst>
                <a:gd name="adj" fmla="val 29154"/>
              </a:avLst>
            </a:prstGeom>
            <a:solidFill>
              <a:srgbClr val="92D050"/>
            </a:solidFill>
            <a:ln>
              <a:noFill/>
            </a:ln>
            <a:effectLst>
              <a:outerShdw blurRad="508000" dist="228600" dir="2700000" sx="95000" sy="95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dirty="0">
                <a:solidFill>
                  <a:prstClr val="white"/>
                </a:solidFill>
                <a:latin typeface="Calibri" panose="020F0502020204030204"/>
              </a:endParaRPr>
            </a:p>
          </p:txBody>
        </p:sp>
      </p:grpSp>
      <p:grpSp>
        <p:nvGrpSpPr>
          <p:cNvPr id="79" name="Group 78">
            <a:extLst>
              <a:ext uri="{FF2B5EF4-FFF2-40B4-BE49-F238E27FC236}">
                <a16:creationId xmlns:a16="http://schemas.microsoft.com/office/drawing/2014/main" id="{6030BF49-C525-1F24-31BB-869540D74345}"/>
              </a:ext>
            </a:extLst>
          </p:cNvPr>
          <p:cNvGrpSpPr/>
          <p:nvPr/>
        </p:nvGrpSpPr>
        <p:grpSpPr>
          <a:xfrm>
            <a:off x="4746019" y="3682176"/>
            <a:ext cx="3946559" cy="780746"/>
            <a:chOff x="3889020" y="3421524"/>
            <a:chExt cx="3946559" cy="780745"/>
          </a:xfrm>
          <a:effectLst>
            <a:glow rad="139700">
              <a:srgbClr val="00B0F0">
                <a:alpha val="36000"/>
              </a:srgbClr>
            </a:glow>
          </a:effectLst>
        </p:grpSpPr>
        <p:grpSp>
          <p:nvGrpSpPr>
            <p:cNvPr id="80" name="Group 79">
              <a:extLst>
                <a:ext uri="{FF2B5EF4-FFF2-40B4-BE49-F238E27FC236}">
                  <a16:creationId xmlns:a16="http://schemas.microsoft.com/office/drawing/2014/main" id="{2C920956-8937-73D5-1F7F-A50066C9714C}"/>
                </a:ext>
              </a:extLst>
            </p:cNvPr>
            <p:cNvGrpSpPr/>
            <p:nvPr/>
          </p:nvGrpSpPr>
          <p:grpSpPr>
            <a:xfrm>
              <a:off x="3889020" y="3421524"/>
              <a:ext cx="3946559" cy="780745"/>
              <a:chOff x="5598836" y="1741838"/>
              <a:chExt cx="3946559" cy="780745"/>
            </a:xfrm>
            <a:solidFill>
              <a:schemeClr val="bg1"/>
            </a:solidFill>
            <a:effectLst>
              <a:outerShdw blurRad="673100" dist="482600" dir="2700000" sx="98000" sy="98000" algn="tl" rotWithShape="0">
                <a:prstClr val="black">
                  <a:alpha val="16000"/>
                </a:prstClr>
              </a:outerShdw>
            </a:effectLst>
          </p:grpSpPr>
          <p:sp>
            <p:nvSpPr>
              <p:cNvPr id="82" name="Rectangle: Rounded Corners 81">
                <a:extLst>
                  <a:ext uri="{FF2B5EF4-FFF2-40B4-BE49-F238E27FC236}">
                    <a16:creationId xmlns:a16="http://schemas.microsoft.com/office/drawing/2014/main" id="{362D8FC8-1BA5-ECDD-2953-FA3A3B5409A7}"/>
                  </a:ext>
                </a:extLst>
              </p:cNvPr>
              <p:cNvSpPr/>
              <p:nvPr/>
            </p:nvSpPr>
            <p:spPr>
              <a:xfrm>
                <a:off x="5598836" y="1741838"/>
                <a:ext cx="3946559" cy="780745"/>
              </a:xfrm>
              <a:prstGeom prst="roundRect">
                <a:avLst/>
              </a:prstGeom>
              <a:solidFill>
                <a:srgbClr val="262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white"/>
                  </a:solidFill>
                  <a:latin typeface="Calibri" panose="020F0502020204030204"/>
                </a:endParaRPr>
              </a:p>
            </p:txBody>
          </p:sp>
          <p:sp>
            <p:nvSpPr>
              <p:cNvPr id="83" name="Isosceles Triangle 82">
                <a:extLst>
                  <a:ext uri="{FF2B5EF4-FFF2-40B4-BE49-F238E27FC236}">
                    <a16:creationId xmlns:a16="http://schemas.microsoft.com/office/drawing/2014/main" id="{79EE9E5A-A7C7-3732-4957-035BA3E9D2D9}"/>
                  </a:ext>
                </a:extLst>
              </p:cNvPr>
              <p:cNvSpPr/>
              <p:nvPr/>
            </p:nvSpPr>
            <p:spPr>
              <a:xfrm rot="13852834">
                <a:off x="6546537" y="2012513"/>
                <a:ext cx="328629" cy="619576"/>
              </a:xfrm>
              <a:prstGeom prst="triangle">
                <a:avLst/>
              </a:prstGeom>
              <a:solidFill>
                <a:srgbClr val="262A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a:solidFill>
                    <a:prstClr val="white"/>
                  </a:solidFill>
                  <a:latin typeface="Calibri" panose="020F0502020204030204"/>
                </a:endParaRPr>
              </a:p>
            </p:txBody>
          </p:sp>
        </p:grpSp>
        <p:sp>
          <p:nvSpPr>
            <p:cNvPr id="81" name="TextBox 80">
              <a:extLst>
                <a:ext uri="{FF2B5EF4-FFF2-40B4-BE49-F238E27FC236}">
                  <a16:creationId xmlns:a16="http://schemas.microsoft.com/office/drawing/2014/main" id="{1A5B78AA-154A-F093-5ECE-6F3DC0CF1238}"/>
                </a:ext>
              </a:extLst>
            </p:cNvPr>
            <p:cNvSpPr txBox="1"/>
            <p:nvPr/>
          </p:nvSpPr>
          <p:spPr>
            <a:xfrm>
              <a:off x="3889020" y="3522095"/>
              <a:ext cx="3946559" cy="523219"/>
            </a:xfrm>
            <a:prstGeom prst="rect">
              <a:avLst/>
            </a:prstGeom>
            <a:noFill/>
          </p:spPr>
          <p:txBody>
            <a:bodyPr wrap="square" rtlCol="0">
              <a:spAutoFit/>
            </a:bodyPr>
            <a:lstStyle/>
            <a:p>
              <a:pPr defTabSz="914378">
                <a:spcBef>
                  <a:spcPts val="1200"/>
                </a:spcBef>
              </a:pPr>
              <a:r>
                <a:rPr lang="en-US">
                  <a:solidFill>
                    <a:prstClr val="white"/>
                  </a:solidFill>
                  <a:latin typeface="Calibri Light" panose="020F0302020204030204"/>
                  <a:ea typeface="Open Sans" panose="020B0606030504020204" pitchFamily="34" charset="0"/>
                  <a:cs typeface="Open Sans" panose="020B0606030504020204" pitchFamily="34" charset="0"/>
                </a:rPr>
                <a:t>In Europe, for example, all new cars will be required to have DMS as standard equipment by 2024</a:t>
              </a:r>
            </a:p>
          </p:txBody>
        </p:sp>
      </p:grpSp>
    </p:spTree>
    <p:extLst>
      <p:ext uri="{BB962C8B-B14F-4D97-AF65-F5344CB8AC3E}">
        <p14:creationId xmlns:p14="http://schemas.microsoft.com/office/powerpoint/2010/main" val="35521420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 calcmode="lin" valueType="num">
                                      <p:cBhvr>
                                        <p:cTn id="9" dur="500" fill="hold"/>
                                        <p:tgtEl>
                                          <p:spTgt spid="16"/>
                                        </p:tgtEl>
                                        <p:attrNameLst>
                                          <p:attrName>style.rotation</p:attrName>
                                        </p:attrNameLst>
                                      </p:cBhvr>
                                      <p:tavLst>
                                        <p:tav tm="0">
                                          <p:val>
                                            <p:fltVal val="360"/>
                                          </p:val>
                                        </p:tav>
                                        <p:tav tm="100000">
                                          <p:val>
                                            <p:fltVal val="0"/>
                                          </p:val>
                                        </p:tav>
                                      </p:tavLst>
                                    </p:anim>
                                    <p:animEffect transition="in" filter="fade">
                                      <p:cBhvr>
                                        <p:cTn id="10" dur="500"/>
                                        <p:tgtEl>
                                          <p:spTgt spid="16"/>
                                        </p:tgtEl>
                                      </p:cBhvr>
                                    </p:animEffect>
                                  </p:childTnLst>
                                </p:cTn>
                              </p:par>
                              <p:par>
                                <p:cTn id="11" presetID="63" presetClass="path" presetSubtype="0" accel="86667" decel="13333" autoRev="1" fill="hold" grpId="1" nodeType="withEffect">
                                  <p:stCondLst>
                                    <p:cond delay="250"/>
                                  </p:stCondLst>
                                  <p:childTnLst>
                                    <p:animMotion origin="layout" path="M -4.72222E-6 3.20988E-6 L 0.03889 3.20988E-6 " pathEditMode="relative" rAng="0" ptsTypes="AA">
                                      <p:cBhvr>
                                        <p:cTn id="12" dur="500" fill="hold"/>
                                        <p:tgtEl>
                                          <p:spTgt spid="16"/>
                                        </p:tgtEl>
                                        <p:attrNameLst>
                                          <p:attrName>ppt_x</p:attrName>
                                          <p:attrName>ppt_y</p:attrName>
                                        </p:attrNameLst>
                                      </p:cBhvr>
                                      <p:rCtr x="1944" y="0"/>
                                    </p:animMotion>
                                  </p:childTnLst>
                                </p:cTn>
                              </p:par>
                              <p:par>
                                <p:cTn id="13" presetID="49" presetClass="entr" presetSubtype="0" decel="100000" fill="hold" grpId="0" nodeType="withEffect">
                                  <p:stCondLst>
                                    <p:cond delay="250"/>
                                  </p:stCondLst>
                                  <p:childTnLst>
                                    <p:set>
                                      <p:cBhvr>
                                        <p:cTn id="14" dur="1" fill="hold">
                                          <p:stCondLst>
                                            <p:cond delay="0"/>
                                          </p:stCondLst>
                                        </p:cTn>
                                        <p:tgtEl>
                                          <p:spTgt spid="17"/>
                                        </p:tgtEl>
                                        <p:attrNameLst>
                                          <p:attrName>style.visibility</p:attrName>
                                        </p:attrNameLst>
                                      </p:cBhvr>
                                      <p:to>
                                        <p:strVal val="visible"/>
                                      </p:to>
                                    </p:set>
                                    <p:anim calcmode="lin" valueType="num">
                                      <p:cBhvr>
                                        <p:cTn id="15" dur="600" fill="hold"/>
                                        <p:tgtEl>
                                          <p:spTgt spid="17"/>
                                        </p:tgtEl>
                                        <p:attrNameLst>
                                          <p:attrName>ppt_w</p:attrName>
                                        </p:attrNameLst>
                                      </p:cBhvr>
                                      <p:tavLst>
                                        <p:tav tm="0">
                                          <p:val>
                                            <p:fltVal val="0"/>
                                          </p:val>
                                        </p:tav>
                                        <p:tav tm="100000">
                                          <p:val>
                                            <p:strVal val="#ppt_w"/>
                                          </p:val>
                                        </p:tav>
                                      </p:tavLst>
                                    </p:anim>
                                    <p:anim calcmode="lin" valueType="num">
                                      <p:cBhvr>
                                        <p:cTn id="16" dur="600" fill="hold"/>
                                        <p:tgtEl>
                                          <p:spTgt spid="17"/>
                                        </p:tgtEl>
                                        <p:attrNameLst>
                                          <p:attrName>ppt_h</p:attrName>
                                        </p:attrNameLst>
                                      </p:cBhvr>
                                      <p:tavLst>
                                        <p:tav tm="0">
                                          <p:val>
                                            <p:fltVal val="0"/>
                                          </p:val>
                                        </p:tav>
                                        <p:tav tm="100000">
                                          <p:val>
                                            <p:strVal val="#ppt_h"/>
                                          </p:val>
                                        </p:tav>
                                      </p:tavLst>
                                    </p:anim>
                                    <p:anim calcmode="lin" valueType="num">
                                      <p:cBhvr>
                                        <p:cTn id="17" dur="600" fill="hold"/>
                                        <p:tgtEl>
                                          <p:spTgt spid="17"/>
                                        </p:tgtEl>
                                        <p:attrNameLst>
                                          <p:attrName>style.rotation</p:attrName>
                                        </p:attrNameLst>
                                      </p:cBhvr>
                                      <p:tavLst>
                                        <p:tav tm="0">
                                          <p:val>
                                            <p:fltVal val="360"/>
                                          </p:val>
                                        </p:tav>
                                        <p:tav tm="100000">
                                          <p:val>
                                            <p:fltVal val="0"/>
                                          </p:val>
                                        </p:tav>
                                      </p:tavLst>
                                    </p:anim>
                                    <p:animEffect transition="in" filter="fade">
                                      <p:cBhvr>
                                        <p:cTn id="18" dur="600"/>
                                        <p:tgtEl>
                                          <p:spTgt spid="17"/>
                                        </p:tgtEl>
                                      </p:cBhvr>
                                    </p:animEffect>
                                  </p:childTnLst>
                                </p:cTn>
                              </p:par>
                              <p:par>
                                <p:cTn id="19" presetID="63" presetClass="path" presetSubtype="0" accel="86667" decel="13333" autoRev="1" fill="hold" grpId="1" nodeType="withEffect">
                                  <p:stCondLst>
                                    <p:cond delay="250"/>
                                  </p:stCondLst>
                                  <p:childTnLst>
                                    <p:animMotion origin="layout" path="M 8.33333E-7 3.20988E-6 L -0.01945 3.20988E-6 " pathEditMode="relative" rAng="0" ptsTypes="AA">
                                      <p:cBhvr>
                                        <p:cTn id="20" dur="600" fill="hold"/>
                                        <p:tgtEl>
                                          <p:spTgt spid="17"/>
                                        </p:tgtEl>
                                        <p:attrNameLst>
                                          <p:attrName>ppt_x</p:attrName>
                                          <p:attrName>ppt_y</p:attrName>
                                        </p:attrNameLst>
                                      </p:cBhvr>
                                      <p:rCtr x="-972" y="0"/>
                                    </p:animMotion>
                                  </p:childTnLst>
                                </p:cTn>
                              </p:par>
                              <p:par>
                                <p:cTn id="21" presetID="49" presetClass="entr" presetSubtype="0" decel="100000" fill="hold" grpId="0" nodeType="withEffect">
                                  <p:stCondLst>
                                    <p:cond delay="250"/>
                                  </p:stCondLst>
                                  <p:childTnLst>
                                    <p:set>
                                      <p:cBhvr>
                                        <p:cTn id="22" dur="1" fill="hold">
                                          <p:stCondLst>
                                            <p:cond delay="0"/>
                                          </p:stCondLst>
                                        </p:cTn>
                                        <p:tgtEl>
                                          <p:spTgt spid="18"/>
                                        </p:tgtEl>
                                        <p:attrNameLst>
                                          <p:attrName>style.visibility</p:attrName>
                                        </p:attrNameLst>
                                      </p:cBhvr>
                                      <p:to>
                                        <p:strVal val="visible"/>
                                      </p:to>
                                    </p:set>
                                    <p:anim calcmode="lin" valueType="num">
                                      <p:cBhvr>
                                        <p:cTn id="23" dur="700" fill="hold"/>
                                        <p:tgtEl>
                                          <p:spTgt spid="18"/>
                                        </p:tgtEl>
                                        <p:attrNameLst>
                                          <p:attrName>ppt_w</p:attrName>
                                        </p:attrNameLst>
                                      </p:cBhvr>
                                      <p:tavLst>
                                        <p:tav tm="0">
                                          <p:val>
                                            <p:fltVal val="0"/>
                                          </p:val>
                                        </p:tav>
                                        <p:tav tm="100000">
                                          <p:val>
                                            <p:strVal val="#ppt_w"/>
                                          </p:val>
                                        </p:tav>
                                      </p:tavLst>
                                    </p:anim>
                                    <p:anim calcmode="lin" valueType="num">
                                      <p:cBhvr>
                                        <p:cTn id="24" dur="700" fill="hold"/>
                                        <p:tgtEl>
                                          <p:spTgt spid="18"/>
                                        </p:tgtEl>
                                        <p:attrNameLst>
                                          <p:attrName>ppt_h</p:attrName>
                                        </p:attrNameLst>
                                      </p:cBhvr>
                                      <p:tavLst>
                                        <p:tav tm="0">
                                          <p:val>
                                            <p:fltVal val="0"/>
                                          </p:val>
                                        </p:tav>
                                        <p:tav tm="100000">
                                          <p:val>
                                            <p:strVal val="#ppt_h"/>
                                          </p:val>
                                        </p:tav>
                                      </p:tavLst>
                                    </p:anim>
                                    <p:anim calcmode="lin" valueType="num">
                                      <p:cBhvr>
                                        <p:cTn id="25" dur="700" fill="hold"/>
                                        <p:tgtEl>
                                          <p:spTgt spid="18"/>
                                        </p:tgtEl>
                                        <p:attrNameLst>
                                          <p:attrName>style.rotation</p:attrName>
                                        </p:attrNameLst>
                                      </p:cBhvr>
                                      <p:tavLst>
                                        <p:tav tm="0">
                                          <p:val>
                                            <p:fltVal val="360"/>
                                          </p:val>
                                        </p:tav>
                                        <p:tav tm="100000">
                                          <p:val>
                                            <p:fltVal val="0"/>
                                          </p:val>
                                        </p:tav>
                                      </p:tavLst>
                                    </p:anim>
                                    <p:animEffect transition="in" filter="fade">
                                      <p:cBhvr>
                                        <p:cTn id="26" dur="700"/>
                                        <p:tgtEl>
                                          <p:spTgt spid="18"/>
                                        </p:tgtEl>
                                      </p:cBhvr>
                                    </p:animEffect>
                                  </p:childTnLst>
                                </p:cTn>
                              </p:par>
                              <p:par>
                                <p:cTn id="27" presetID="63" presetClass="path" presetSubtype="0" accel="86667" decel="13333" autoRev="1" fill="hold" grpId="1" nodeType="withEffect">
                                  <p:stCondLst>
                                    <p:cond delay="250"/>
                                  </p:stCondLst>
                                  <p:childTnLst>
                                    <p:animMotion origin="layout" path="M -3.61111E-6 3.20988E-6 L -0.03889 3.20988E-6 " pathEditMode="relative" rAng="0" ptsTypes="AA">
                                      <p:cBhvr>
                                        <p:cTn id="28" dur="700" fill="hold"/>
                                        <p:tgtEl>
                                          <p:spTgt spid="18"/>
                                        </p:tgtEl>
                                        <p:attrNameLst>
                                          <p:attrName>ppt_x</p:attrName>
                                          <p:attrName>ppt_y</p:attrName>
                                        </p:attrNameLst>
                                      </p:cBhvr>
                                      <p:rCtr x="-1944" y="0"/>
                                    </p:animMotion>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42" presetClass="path" presetSubtype="0" decel="100000" fill="hold" grpId="1" nodeType="withEffect">
                                  <p:stCondLst>
                                    <p:cond delay="0"/>
                                  </p:stCondLst>
                                  <p:childTnLst>
                                    <p:animMotion origin="layout" path="M 8.33333E-7 2.59259E-6 L 0.01233 0.02839 " pathEditMode="relative" rAng="0" ptsTypes="AA">
                                      <p:cBhvr>
                                        <p:cTn id="33" dur="1000" spd="-100000" fill="hold"/>
                                        <p:tgtEl>
                                          <p:spTgt spid="15"/>
                                        </p:tgtEl>
                                        <p:attrNameLst>
                                          <p:attrName>ppt_x</p:attrName>
                                          <p:attrName>ppt_y</p:attrName>
                                        </p:attrNameLst>
                                      </p:cBhvr>
                                      <p:rCtr x="608" y="1420"/>
                                    </p:animMotion>
                                  </p:childTnLst>
                                </p:cTn>
                              </p:par>
                              <p:par>
                                <p:cTn id="34" presetID="10" presetClass="entr" presetSubtype="0" fill="hold" nodeType="withEffect">
                                  <p:stCondLst>
                                    <p:cond delay="175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childTnLst>
                                </p:cTn>
                              </p:par>
                              <p:par>
                                <p:cTn id="37" presetID="42" presetClass="path" presetSubtype="0" decel="100000" fill="hold" nodeType="withEffect">
                                  <p:stCondLst>
                                    <p:cond delay="1750"/>
                                  </p:stCondLst>
                                  <p:childTnLst>
                                    <p:animMotion origin="layout" path="M 4.16667E-6 3.33333E-6 L 0.01232 0.02839 " pathEditMode="relative" rAng="0" ptsTypes="AA">
                                      <p:cBhvr>
                                        <p:cTn id="38" dur="1000" spd="-100000" fill="hold"/>
                                        <p:tgtEl>
                                          <p:spTgt spid="79"/>
                                        </p:tgtEl>
                                        <p:attrNameLst>
                                          <p:attrName>ppt_x</p:attrName>
                                          <p:attrName>ppt_y</p:attrName>
                                        </p:attrNameLst>
                                      </p:cBhvr>
                                      <p:rCtr x="608" y="1420"/>
                                    </p:animMotion>
                                  </p:childTnLst>
                                </p:cTn>
                              </p:par>
                              <p:par>
                                <p:cTn id="39" presetID="10" presetClass="entr" presetSubtype="0" fill="hold" nodeType="withEffect">
                                  <p:stCondLst>
                                    <p:cond delay="50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2" presetClass="path" presetSubtype="0" decel="100000" fill="hold" nodeType="withEffect">
                                  <p:stCondLst>
                                    <p:cond delay="500"/>
                                  </p:stCondLst>
                                  <p:childTnLst>
                                    <p:animMotion origin="layout" path="M 2.77778E-6 2.34568E-6 L 0.01232 0.02839 " pathEditMode="relative" rAng="0" ptsTypes="AA">
                                      <p:cBhvr>
                                        <p:cTn id="43" dur="1000" spd="-100000" fill="hold"/>
                                        <p:tgtEl>
                                          <p:spTgt spid="22"/>
                                        </p:tgtEl>
                                        <p:attrNameLst>
                                          <p:attrName>ppt_x</p:attrName>
                                          <p:attrName>ppt_y</p:attrName>
                                        </p:attrNameLst>
                                      </p:cBhvr>
                                      <p:rCtr x="608" y="1420"/>
                                    </p:animMotion>
                                  </p:childTnLst>
                                </p:cTn>
                              </p:par>
                              <p:par>
                                <p:cTn id="44" presetID="10" presetClass="entr" presetSubtype="0" fill="hold" nodeType="withEffect">
                                  <p:stCondLst>
                                    <p:cond delay="75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42" presetClass="path" presetSubtype="0" decel="100000" fill="hold" nodeType="withEffect">
                                  <p:stCondLst>
                                    <p:cond delay="750"/>
                                  </p:stCondLst>
                                  <p:childTnLst>
                                    <p:animMotion origin="layout" path="M 4.16667E-6 3.33333E-6 L 0.01232 0.02839 " pathEditMode="relative" rAng="0" ptsTypes="AA">
                                      <p:cBhvr>
                                        <p:cTn id="48" dur="1000" spd="-100000" fill="hold"/>
                                        <p:tgtEl>
                                          <p:spTgt spid="70"/>
                                        </p:tgtEl>
                                        <p:attrNameLst>
                                          <p:attrName>ppt_x</p:attrName>
                                          <p:attrName>ppt_y</p:attrName>
                                        </p:attrNameLst>
                                      </p:cBhvr>
                                      <p:rCtr x="608" y="1420"/>
                                    </p:animMotion>
                                  </p:childTnLst>
                                </p:cTn>
                              </p:par>
                              <p:par>
                                <p:cTn id="49" presetID="10" presetClass="entr" presetSubtype="0" fill="hold" nodeType="withEffect">
                                  <p:stCondLst>
                                    <p:cond delay="100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42" presetClass="path" presetSubtype="0" decel="100000" fill="hold" nodeType="withEffect">
                                  <p:stCondLst>
                                    <p:cond delay="1000"/>
                                  </p:stCondLst>
                                  <p:childTnLst>
                                    <p:animMotion origin="layout" path="M 4.16667E-6 3.33333E-6 L 0.01232 0.02839 " pathEditMode="relative" rAng="0" ptsTypes="AA">
                                      <p:cBhvr>
                                        <p:cTn id="53" dur="1000" spd="-100000" fill="hold"/>
                                        <p:tgtEl>
                                          <p:spTgt spid="71"/>
                                        </p:tgtEl>
                                        <p:attrNameLst>
                                          <p:attrName>ppt_x</p:attrName>
                                          <p:attrName>ppt_y</p:attrName>
                                        </p:attrNameLst>
                                      </p:cBhvr>
                                      <p:rCtr x="608" y="1420"/>
                                    </p:animMotion>
                                  </p:childTnLst>
                                </p:cTn>
                              </p:par>
                              <p:par>
                                <p:cTn id="54" presetID="10" presetClass="entr" presetSubtype="0" fill="hold" nodeType="withEffect">
                                  <p:stCondLst>
                                    <p:cond delay="1250"/>
                                  </p:stCondLst>
                                  <p:childTnLst>
                                    <p:set>
                                      <p:cBhvr>
                                        <p:cTn id="55" dur="1" fill="hold">
                                          <p:stCondLst>
                                            <p:cond delay="0"/>
                                          </p:stCondLst>
                                        </p:cTn>
                                        <p:tgtEl>
                                          <p:spTgt spid="66"/>
                                        </p:tgtEl>
                                        <p:attrNameLst>
                                          <p:attrName>style.visibility</p:attrName>
                                        </p:attrNameLst>
                                      </p:cBhvr>
                                      <p:to>
                                        <p:strVal val="visible"/>
                                      </p:to>
                                    </p:set>
                                    <p:animEffect transition="in" filter="fade">
                                      <p:cBhvr>
                                        <p:cTn id="56" dur="500"/>
                                        <p:tgtEl>
                                          <p:spTgt spid="66"/>
                                        </p:tgtEl>
                                      </p:cBhvr>
                                    </p:animEffect>
                                  </p:childTnLst>
                                </p:cTn>
                              </p:par>
                              <p:par>
                                <p:cTn id="57" presetID="42" presetClass="path" presetSubtype="0" decel="100000" fill="hold" nodeType="withEffect">
                                  <p:stCondLst>
                                    <p:cond delay="1250"/>
                                  </p:stCondLst>
                                  <p:childTnLst>
                                    <p:animMotion origin="layout" path="M 4.16667E-6 3.33333E-6 L 0.01232 0.02839 " pathEditMode="relative" rAng="0" ptsTypes="AA">
                                      <p:cBhvr>
                                        <p:cTn id="58" dur="1000" spd="-100000" fill="hold"/>
                                        <p:tgtEl>
                                          <p:spTgt spid="66"/>
                                        </p:tgtEl>
                                        <p:attrNameLst>
                                          <p:attrName>ppt_x</p:attrName>
                                          <p:attrName>ppt_y</p:attrName>
                                        </p:attrNameLst>
                                      </p:cBhvr>
                                      <p:rCtr x="608" y="1420"/>
                                    </p:animMotion>
                                  </p:childTnLst>
                                </p:cTn>
                              </p:par>
                              <p:par>
                                <p:cTn id="59" presetID="10" presetClass="entr" presetSubtype="0" fill="hold" nodeType="withEffect">
                                  <p:stCondLst>
                                    <p:cond delay="150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42" presetClass="path" presetSubtype="0" decel="100000" fill="hold" nodeType="withEffect">
                                  <p:stCondLst>
                                    <p:cond delay="1500"/>
                                  </p:stCondLst>
                                  <p:childTnLst>
                                    <p:animMotion origin="layout" path="M 4.16667E-6 3.33333E-6 L 0.01232 0.02839 " pathEditMode="relative" rAng="0" ptsTypes="AA">
                                      <p:cBhvr>
                                        <p:cTn id="63" dur="1000" spd="-100000" fill="hold"/>
                                        <p:tgtEl>
                                          <p:spTgt spid="21"/>
                                        </p:tgtEl>
                                        <p:attrNameLst>
                                          <p:attrName>ppt_x</p:attrName>
                                          <p:attrName>ppt_y</p:attrName>
                                        </p:attrNameLst>
                                      </p:cBhvr>
                                      <p:rCtr x="608" y="14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animBg="1"/>
      <p:bldP spid="16" grpId="1" animBg="1"/>
      <p:bldP spid="17" grpId="0" animBg="1"/>
      <p:bldP spid="17" grpId="1" animBg="1"/>
      <p:bldP spid="18" grpId="0" animBg="1"/>
      <p:bldP spid="1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2E59FD-FF42-406A-AFA3-D6CBF12C68FE}"/>
              </a:ext>
            </a:extLst>
          </p:cNvPr>
          <p:cNvSpPr txBox="1"/>
          <p:nvPr/>
        </p:nvSpPr>
        <p:spPr>
          <a:xfrm>
            <a:off x="1007270" y="668267"/>
            <a:ext cx="7129463" cy="646331"/>
          </a:xfrm>
          <a:prstGeom prst="rect">
            <a:avLst/>
          </a:prstGeom>
          <a:noFill/>
        </p:spPr>
        <p:txBody>
          <a:bodyPr wrap="square" rtlCol="0">
            <a:spAutoFit/>
          </a:bodyPr>
          <a:lstStyle>
            <a:defPPr>
              <a:defRPr lang="en-US"/>
            </a:defPPr>
            <a:lvl1pPr>
              <a:spcBef>
                <a:spcPts val="1200"/>
              </a:spcBef>
              <a:defRPr sz="4800" b="0">
                <a:solidFill>
                  <a:srgbClr val="2C4166"/>
                </a:solidFill>
                <a:latin typeface="+mj-lt"/>
                <a:ea typeface="Open Sans" panose="020B0606030504020204" pitchFamily="34" charset="0"/>
                <a:cs typeface="Open Sans" panose="020B0606030504020204" pitchFamily="34" charset="0"/>
              </a:defRPr>
            </a:lvl1pPr>
          </a:lstStyle>
          <a:p>
            <a:pPr algn="ctr" defTabSz="685783"/>
            <a:r>
              <a:rPr lang="en-US" sz="3600">
                <a:solidFill>
                  <a:prstClr val="white"/>
                </a:solidFill>
                <a:latin typeface="Calibri Light" panose="020F0302020204030204"/>
              </a:rPr>
              <a:t>Availability</a:t>
            </a:r>
            <a:endParaRPr lang="en-US" sz="3600" b="1">
              <a:solidFill>
                <a:prstClr val="white"/>
              </a:solidFill>
              <a:latin typeface="Calibri Light" panose="020F0302020204030204"/>
            </a:endParaRPr>
          </a:p>
        </p:txBody>
      </p:sp>
      <p:sp>
        <p:nvSpPr>
          <p:cNvPr id="3" name="Rectangle: Rounded Corners 2">
            <a:extLst>
              <a:ext uri="{FF2B5EF4-FFF2-40B4-BE49-F238E27FC236}">
                <a16:creationId xmlns:a16="http://schemas.microsoft.com/office/drawing/2014/main" id="{8BEC03D2-78DE-423E-B286-BC7F3A35A40B}"/>
              </a:ext>
            </a:extLst>
          </p:cNvPr>
          <p:cNvSpPr/>
          <p:nvPr/>
        </p:nvSpPr>
        <p:spPr>
          <a:xfrm>
            <a:off x="4359886" y="1425847"/>
            <a:ext cx="67166" cy="67166"/>
          </a:xfrm>
          <a:prstGeom prst="roundRect">
            <a:avLst/>
          </a:pr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p:nvSpPr>
          <p:cNvPr id="4" name="Rectangle: Rounded Corners 3">
            <a:extLst>
              <a:ext uri="{FF2B5EF4-FFF2-40B4-BE49-F238E27FC236}">
                <a16:creationId xmlns:a16="http://schemas.microsoft.com/office/drawing/2014/main" id="{BD9EEEF3-4440-4CB0-8BFC-DC164368A706}"/>
              </a:ext>
            </a:extLst>
          </p:cNvPr>
          <p:cNvSpPr/>
          <p:nvPr/>
        </p:nvSpPr>
        <p:spPr>
          <a:xfrm>
            <a:off x="4537831" y="1425847"/>
            <a:ext cx="67166" cy="67166"/>
          </a:xfrm>
          <a:prstGeom prst="roundRect">
            <a:avLst/>
          </a:prstGeom>
          <a:solidFill>
            <a:srgbClr val="FF99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p:nvSpPr>
          <p:cNvPr id="5" name="Rectangle: Rounded Corners 4">
            <a:extLst>
              <a:ext uri="{FF2B5EF4-FFF2-40B4-BE49-F238E27FC236}">
                <a16:creationId xmlns:a16="http://schemas.microsoft.com/office/drawing/2014/main" id="{F1E58DCA-A765-4296-890A-32A33C7C0EF2}"/>
              </a:ext>
            </a:extLst>
          </p:cNvPr>
          <p:cNvSpPr/>
          <p:nvPr/>
        </p:nvSpPr>
        <p:spPr>
          <a:xfrm>
            <a:off x="4715778" y="1425847"/>
            <a:ext cx="67166" cy="6716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p:nvSpPr>
          <p:cNvPr id="6" name="Freeform: Shape 5">
            <a:extLst>
              <a:ext uri="{FF2B5EF4-FFF2-40B4-BE49-F238E27FC236}">
                <a16:creationId xmlns:a16="http://schemas.microsoft.com/office/drawing/2014/main" id="{6E80BB77-583B-44B2-9E95-EBDA35D67D6E}"/>
              </a:ext>
            </a:extLst>
          </p:cNvPr>
          <p:cNvSpPr/>
          <p:nvPr/>
        </p:nvSpPr>
        <p:spPr>
          <a:xfrm>
            <a:off x="3006089" y="3037895"/>
            <a:ext cx="586240" cy="974460"/>
          </a:xfrm>
          <a:custGeom>
            <a:avLst/>
            <a:gdLst>
              <a:gd name="connsiteX0" fmla="*/ 0 w 642937"/>
              <a:gd name="connsiteY0" fmla="*/ 1068705 h 1068704"/>
              <a:gd name="connsiteX1" fmla="*/ 308610 w 642937"/>
              <a:gd name="connsiteY1" fmla="*/ 1068705 h 1068704"/>
              <a:gd name="connsiteX2" fmla="*/ 642938 w 642937"/>
              <a:gd name="connsiteY2" fmla="*/ 200025 h 1068704"/>
              <a:gd name="connsiteX3" fmla="*/ 408623 w 642937"/>
              <a:gd name="connsiteY3" fmla="*/ 0 h 1068704"/>
              <a:gd name="connsiteX4" fmla="*/ 0 w 642937"/>
              <a:gd name="connsiteY4" fmla="*/ 1068705 h 1068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937" h="1068704">
                <a:moveTo>
                  <a:pt x="0" y="1068705"/>
                </a:moveTo>
                <a:lnTo>
                  <a:pt x="308610" y="1068705"/>
                </a:lnTo>
                <a:cubicBezTo>
                  <a:pt x="318135" y="738187"/>
                  <a:pt x="442913" y="435293"/>
                  <a:pt x="642938" y="200025"/>
                </a:cubicBezTo>
                <a:lnTo>
                  <a:pt x="408623" y="0"/>
                </a:lnTo>
                <a:cubicBezTo>
                  <a:pt x="161925" y="289560"/>
                  <a:pt x="9525" y="661987"/>
                  <a:pt x="0" y="1068705"/>
                </a:cubicBezTo>
                <a:close/>
              </a:path>
            </a:pathLst>
          </a:custGeom>
          <a:solidFill>
            <a:srgbClr val="FF3399"/>
          </a:solidFill>
          <a:ln w="9525" cap="flat">
            <a:noFill/>
            <a:prstDash val="solid"/>
            <a:miter/>
          </a:ln>
          <a:effectLst>
            <a:outerShdw blurRad="825500" dist="279400" dir="5400000" sx="97000" sy="97000" algn="t" rotWithShape="0">
              <a:prstClr val="black">
                <a:alpha val="20000"/>
              </a:prstClr>
            </a:outerShdw>
          </a:effectLst>
        </p:spPr>
        <p:txBody>
          <a:bodyPr rtlCol="0" anchor="ctr"/>
          <a:lstStyle/>
          <a:p>
            <a:pPr defTabSz="685783"/>
            <a:endParaRPr lang="en-US" sz="1050">
              <a:solidFill>
                <a:prstClr val="white"/>
              </a:solidFill>
              <a:latin typeface="Calibri" panose="020F0502020204030204"/>
            </a:endParaRPr>
          </a:p>
        </p:txBody>
      </p:sp>
      <p:sp>
        <p:nvSpPr>
          <p:cNvPr id="7" name="Freeform: Shape 6">
            <a:extLst>
              <a:ext uri="{FF2B5EF4-FFF2-40B4-BE49-F238E27FC236}">
                <a16:creationId xmlns:a16="http://schemas.microsoft.com/office/drawing/2014/main" id="{BA47937B-63F1-4B2E-98DF-1B0A2C8995E0}"/>
              </a:ext>
            </a:extLst>
          </p:cNvPr>
          <p:cNvSpPr/>
          <p:nvPr/>
        </p:nvSpPr>
        <p:spPr>
          <a:xfrm>
            <a:off x="3421232" y="2484661"/>
            <a:ext cx="1154241" cy="687854"/>
          </a:xfrm>
          <a:custGeom>
            <a:avLst/>
            <a:gdLst>
              <a:gd name="connsiteX0" fmla="*/ 234315 w 1265872"/>
              <a:gd name="connsiteY0" fmla="*/ 754380 h 754379"/>
              <a:gd name="connsiteX1" fmla="*/ 1262063 w 1265872"/>
              <a:gd name="connsiteY1" fmla="*/ 308610 h 754379"/>
              <a:gd name="connsiteX2" fmla="*/ 1265873 w 1265872"/>
              <a:gd name="connsiteY2" fmla="*/ 308610 h 754379"/>
              <a:gd name="connsiteX3" fmla="*/ 1265873 w 1265872"/>
              <a:gd name="connsiteY3" fmla="*/ 0 h 754379"/>
              <a:gd name="connsiteX4" fmla="*/ 1262063 w 1265872"/>
              <a:gd name="connsiteY4" fmla="*/ 0 h 754379"/>
              <a:gd name="connsiteX5" fmla="*/ 0 w 1265872"/>
              <a:gd name="connsiteY5" fmla="*/ 554355 h 754379"/>
              <a:gd name="connsiteX6" fmla="*/ 234315 w 1265872"/>
              <a:gd name="connsiteY6" fmla="*/ 754380 h 75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5872" h="754379">
                <a:moveTo>
                  <a:pt x="234315" y="754380"/>
                </a:moveTo>
                <a:cubicBezTo>
                  <a:pt x="491490" y="480060"/>
                  <a:pt x="857250" y="308610"/>
                  <a:pt x="1262063" y="308610"/>
                </a:cubicBezTo>
                <a:cubicBezTo>
                  <a:pt x="1263015" y="308610"/>
                  <a:pt x="1264920" y="308610"/>
                  <a:pt x="1265873" y="308610"/>
                </a:cubicBezTo>
                <a:lnTo>
                  <a:pt x="1265873" y="0"/>
                </a:lnTo>
                <a:cubicBezTo>
                  <a:pt x="1264920" y="0"/>
                  <a:pt x="1263015" y="0"/>
                  <a:pt x="1262063" y="0"/>
                </a:cubicBezTo>
                <a:cubicBezTo>
                  <a:pt x="763905" y="0"/>
                  <a:pt x="313372" y="213360"/>
                  <a:pt x="0" y="554355"/>
                </a:cubicBezTo>
                <a:lnTo>
                  <a:pt x="234315" y="754380"/>
                </a:lnTo>
                <a:close/>
              </a:path>
            </a:pathLst>
          </a:custGeom>
          <a:solidFill>
            <a:srgbClr val="FF9933"/>
          </a:solidFill>
          <a:ln w="9525" cap="flat">
            <a:noFill/>
            <a:prstDash val="solid"/>
            <a:miter/>
          </a:ln>
          <a:effectLst>
            <a:outerShdw blurRad="825500" dist="279400" dir="5400000" sx="97000" sy="97000" algn="t" rotWithShape="0">
              <a:prstClr val="black">
                <a:alpha val="20000"/>
              </a:prstClr>
            </a:outerShdw>
          </a:effectLst>
        </p:spPr>
        <p:txBody>
          <a:bodyPr rtlCol="0" anchor="ctr"/>
          <a:lstStyle/>
          <a:p>
            <a:pPr defTabSz="685783"/>
            <a:endParaRPr lang="en-US" sz="1050">
              <a:solidFill>
                <a:prstClr val="white"/>
              </a:solidFill>
              <a:latin typeface="Calibri" panose="020F0502020204030204"/>
            </a:endParaRPr>
          </a:p>
        </p:txBody>
      </p:sp>
      <p:sp>
        <p:nvSpPr>
          <p:cNvPr id="8" name="Freeform: Shape 7">
            <a:extLst>
              <a:ext uri="{FF2B5EF4-FFF2-40B4-BE49-F238E27FC236}">
                <a16:creationId xmlns:a16="http://schemas.microsoft.com/office/drawing/2014/main" id="{A6271F22-611B-4C1E-8F9C-1DC051676CC4}"/>
              </a:ext>
            </a:extLst>
          </p:cNvPr>
          <p:cNvSpPr/>
          <p:nvPr/>
        </p:nvSpPr>
        <p:spPr>
          <a:xfrm>
            <a:off x="5602915" y="3109114"/>
            <a:ext cx="534998" cy="904112"/>
          </a:xfrm>
          <a:custGeom>
            <a:avLst/>
            <a:gdLst>
              <a:gd name="connsiteX0" fmla="*/ 0 w 586740"/>
              <a:gd name="connsiteY0" fmla="*/ 193357 h 991552"/>
              <a:gd name="connsiteX1" fmla="*/ 278130 w 586740"/>
              <a:gd name="connsiteY1" fmla="*/ 991553 h 991552"/>
              <a:gd name="connsiteX2" fmla="*/ 586740 w 586740"/>
              <a:gd name="connsiteY2" fmla="*/ 991553 h 991552"/>
              <a:gd name="connsiteX3" fmla="*/ 240982 w 586740"/>
              <a:gd name="connsiteY3" fmla="*/ 0 h 991552"/>
              <a:gd name="connsiteX4" fmla="*/ 0 w 586740"/>
              <a:gd name="connsiteY4" fmla="*/ 193357 h 991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740" h="991552">
                <a:moveTo>
                  <a:pt x="0" y="193357"/>
                </a:moveTo>
                <a:cubicBezTo>
                  <a:pt x="166688" y="417195"/>
                  <a:pt x="268605" y="693420"/>
                  <a:pt x="278130" y="991553"/>
                </a:cubicBezTo>
                <a:lnTo>
                  <a:pt x="586740" y="991553"/>
                </a:lnTo>
                <a:cubicBezTo>
                  <a:pt x="578168" y="620078"/>
                  <a:pt x="450532" y="277178"/>
                  <a:pt x="240982" y="0"/>
                </a:cubicBezTo>
                <a:lnTo>
                  <a:pt x="0" y="193357"/>
                </a:lnTo>
                <a:close/>
              </a:path>
            </a:pathLst>
          </a:custGeom>
          <a:solidFill>
            <a:srgbClr val="6699FF"/>
          </a:solidFill>
          <a:ln w="9525" cap="flat">
            <a:noFill/>
            <a:prstDash val="solid"/>
            <a:miter/>
          </a:ln>
          <a:effectLst>
            <a:outerShdw blurRad="825500" dist="279400" dir="5400000" sx="97000" sy="97000" algn="t" rotWithShape="0">
              <a:prstClr val="black">
                <a:alpha val="20000"/>
              </a:prstClr>
            </a:outerShdw>
          </a:effectLst>
        </p:spPr>
        <p:txBody>
          <a:bodyPr rtlCol="0" anchor="ctr"/>
          <a:lstStyle/>
          <a:p>
            <a:pPr defTabSz="685783"/>
            <a:endParaRPr lang="en-US" sz="1050">
              <a:solidFill>
                <a:prstClr val="white"/>
              </a:solidFill>
              <a:latin typeface="Calibri" panose="020F0502020204030204"/>
            </a:endParaRPr>
          </a:p>
        </p:txBody>
      </p:sp>
      <p:sp>
        <p:nvSpPr>
          <p:cNvPr id="9" name="Freeform: Shape 8">
            <a:extLst>
              <a:ext uri="{FF2B5EF4-FFF2-40B4-BE49-F238E27FC236}">
                <a16:creationId xmlns:a16="http://schemas.microsoft.com/office/drawing/2014/main" id="{9E99B8ED-1FA4-405C-95FF-A9560562A0F8}"/>
              </a:ext>
            </a:extLst>
          </p:cNvPr>
          <p:cNvSpPr/>
          <p:nvPr/>
        </p:nvSpPr>
        <p:spPr>
          <a:xfrm>
            <a:off x="4639744" y="2486397"/>
            <a:ext cx="1142951" cy="747782"/>
          </a:xfrm>
          <a:custGeom>
            <a:avLst/>
            <a:gdLst>
              <a:gd name="connsiteX0" fmla="*/ 0 w 1253490"/>
              <a:gd name="connsiteY0" fmla="*/ 308610 h 820102"/>
              <a:gd name="connsiteX1" fmla="*/ 1013460 w 1253490"/>
              <a:gd name="connsiteY1" fmla="*/ 820103 h 820102"/>
              <a:gd name="connsiteX2" fmla="*/ 1253490 w 1253490"/>
              <a:gd name="connsiteY2" fmla="*/ 626745 h 820102"/>
              <a:gd name="connsiteX3" fmla="*/ 0 w 1253490"/>
              <a:gd name="connsiteY3" fmla="*/ 0 h 820102"/>
              <a:gd name="connsiteX4" fmla="*/ 0 w 1253490"/>
              <a:gd name="connsiteY4" fmla="*/ 308610 h 820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3490" h="820102">
                <a:moveTo>
                  <a:pt x="0" y="308610"/>
                </a:moveTo>
                <a:cubicBezTo>
                  <a:pt x="407670" y="329565"/>
                  <a:pt x="769620" y="524828"/>
                  <a:pt x="1013460" y="820103"/>
                </a:cubicBezTo>
                <a:lnTo>
                  <a:pt x="1253490" y="626745"/>
                </a:lnTo>
                <a:cubicBezTo>
                  <a:pt x="953453" y="260985"/>
                  <a:pt x="504825" y="20955"/>
                  <a:pt x="0" y="0"/>
                </a:cubicBezTo>
                <a:lnTo>
                  <a:pt x="0" y="308610"/>
                </a:lnTo>
                <a:close/>
              </a:path>
            </a:pathLst>
          </a:custGeom>
          <a:solidFill>
            <a:srgbClr val="0066FF"/>
          </a:solidFill>
          <a:ln w="9525" cap="flat">
            <a:noFill/>
            <a:prstDash val="solid"/>
            <a:miter/>
          </a:ln>
          <a:effectLst>
            <a:outerShdw blurRad="825500" dist="279400" dir="5400000" sx="97000" sy="97000" algn="t" rotWithShape="0">
              <a:prstClr val="black">
                <a:alpha val="20000"/>
              </a:prstClr>
            </a:outerShdw>
          </a:effectLst>
        </p:spPr>
        <p:txBody>
          <a:bodyPr rtlCol="0" anchor="ctr"/>
          <a:lstStyle/>
          <a:p>
            <a:pPr defTabSz="685783"/>
            <a:endParaRPr lang="en-US" sz="1050">
              <a:solidFill>
                <a:prstClr val="white"/>
              </a:solidFill>
              <a:latin typeface="Calibri" panose="020F0502020204030204"/>
            </a:endParaRPr>
          </a:p>
        </p:txBody>
      </p:sp>
      <p:grpSp>
        <p:nvGrpSpPr>
          <p:cNvPr id="78" name="Group 77">
            <a:extLst>
              <a:ext uri="{FF2B5EF4-FFF2-40B4-BE49-F238E27FC236}">
                <a16:creationId xmlns:a16="http://schemas.microsoft.com/office/drawing/2014/main" id="{198610A8-D6F9-4148-8B0F-4CD20E216D9C}"/>
              </a:ext>
            </a:extLst>
          </p:cNvPr>
          <p:cNvGrpSpPr/>
          <p:nvPr/>
        </p:nvGrpSpPr>
        <p:grpSpPr>
          <a:xfrm rot="21386095">
            <a:off x="3392819" y="3447035"/>
            <a:ext cx="2391831" cy="877983"/>
            <a:chOff x="4523756" y="4519844"/>
            <a:chExt cx="3189107" cy="1170644"/>
          </a:xfrm>
        </p:grpSpPr>
        <p:sp>
          <p:nvSpPr>
            <p:cNvPr id="12" name="Freeform: Shape 11">
              <a:extLst>
                <a:ext uri="{FF2B5EF4-FFF2-40B4-BE49-F238E27FC236}">
                  <a16:creationId xmlns:a16="http://schemas.microsoft.com/office/drawing/2014/main" id="{22922C98-89DE-4FAB-88C3-45910023C862}"/>
                </a:ext>
              </a:extLst>
            </p:cNvPr>
            <p:cNvSpPr/>
            <p:nvPr/>
          </p:nvSpPr>
          <p:spPr>
            <a:xfrm rot="18474739">
              <a:off x="4732261" y="4311339"/>
              <a:ext cx="1170644" cy="1587653"/>
            </a:xfrm>
            <a:custGeom>
              <a:avLst/>
              <a:gdLst>
                <a:gd name="connsiteX0" fmla="*/ 1840230 w 1864233"/>
                <a:gd name="connsiteY0" fmla="*/ 2104263 h 2528315"/>
                <a:gd name="connsiteX1" fmla="*/ 1816227 w 1864233"/>
                <a:gd name="connsiteY1" fmla="*/ 2064258 h 2528315"/>
                <a:gd name="connsiteX2" fmla="*/ 1760220 w 1864233"/>
                <a:gd name="connsiteY2" fmla="*/ 2008251 h 2528315"/>
                <a:gd name="connsiteX3" fmla="*/ 1760220 w 1864233"/>
                <a:gd name="connsiteY3" fmla="*/ 2008251 h 2528315"/>
                <a:gd name="connsiteX4" fmla="*/ 1640205 w 1864233"/>
                <a:gd name="connsiteY4" fmla="*/ 1952244 h 2528315"/>
                <a:gd name="connsiteX5" fmla="*/ 1640205 w 1864233"/>
                <a:gd name="connsiteY5" fmla="*/ 1952244 h 2528315"/>
                <a:gd name="connsiteX6" fmla="*/ 1552194 w 1864233"/>
                <a:gd name="connsiteY6" fmla="*/ 1944243 h 2528315"/>
                <a:gd name="connsiteX7" fmla="*/ 1504188 w 1864233"/>
                <a:gd name="connsiteY7" fmla="*/ 1880235 h 2528315"/>
                <a:gd name="connsiteX8" fmla="*/ 1448181 w 1864233"/>
                <a:gd name="connsiteY8" fmla="*/ 1808226 h 2528315"/>
                <a:gd name="connsiteX9" fmla="*/ 1152144 w 1864233"/>
                <a:gd name="connsiteY9" fmla="*/ 1440180 h 2528315"/>
                <a:gd name="connsiteX10" fmla="*/ 456057 w 1864233"/>
                <a:gd name="connsiteY10" fmla="*/ 568071 h 2528315"/>
                <a:gd name="connsiteX11" fmla="*/ 0 w 1864233"/>
                <a:gd name="connsiteY11" fmla="*/ 0 h 2528315"/>
                <a:gd name="connsiteX12" fmla="*/ 384048 w 1864233"/>
                <a:gd name="connsiteY12" fmla="*/ 624078 h 2528315"/>
                <a:gd name="connsiteX13" fmla="*/ 1008126 w 1864233"/>
                <a:gd name="connsiteY13" fmla="*/ 1632204 h 2528315"/>
                <a:gd name="connsiteX14" fmla="*/ 1296162 w 1864233"/>
                <a:gd name="connsiteY14" fmla="*/ 2104263 h 2528315"/>
                <a:gd name="connsiteX15" fmla="*/ 1304163 w 1864233"/>
                <a:gd name="connsiteY15" fmla="*/ 2112264 h 2528315"/>
                <a:gd name="connsiteX16" fmla="*/ 1304163 w 1864233"/>
                <a:gd name="connsiteY16" fmla="*/ 2112264 h 2528315"/>
                <a:gd name="connsiteX17" fmla="*/ 1304163 w 1864233"/>
                <a:gd name="connsiteY17" fmla="*/ 2112264 h 2528315"/>
                <a:gd name="connsiteX18" fmla="*/ 1280160 w 1864233"/>
                <a:gd name="connsiteY18" fmla="*/ 2232279 h 2528315"/>
                <a:gd name="connsiteX19" fmla="*/ 1336167 w 1864233"/>
                <a:gd name="connsiteY19" fmla="*/ 2400300 h 2528315"/>
                <a:gd name="connsiteX20" fmla="*/ 1528191 w 1864233"/>
                <a:gd name="connsiteY20" fmla="*/ 2520315 h 2528315"/>
                <a:gd name="connsiteX21" fmla="*/ 1576197 w 1864233"/>
                <a:gd name="connsiteY21" fmla="*/ 2528316 h 2528315"/>
                <a:gd name="connsiteX22" fmla="*/ 1744218 w 1864233"/>
                <a:gd name="connsiteY22" fmla="*/ 2472309 h 2528315"/>
                <a:gd name="connsiteX23" fmla="*/ 1864233 w 1864233"/>
                <a:gd name="connsiteY23" fmla="*/ 2280285 h 2528315"/>
                <a:gd name="connsiteX24" fmla="*/ 1864233 w 1864233"/>
                <a:gd name="connsiteY24" fmla="*/ 2232279 h 2528315"/>
                <a:gd name="connsiteX25" fmla="*/ 1840230 w 1864233"/>
                <a:gd name="connsiteY25" fmla="*/ 2104263 h 2528315"/>
                <a:gd name="connsiteX26" fmla="*/ 1840230 w 1864233"/>
                <a:gd name="connsiteY26" fmla="*/ 2104263 h 2528315"/>
                <a:gd name="connsiteX27" fmla="*/ 1672209 w 1864233"/>
                <a:gd name="connsiteY27" fmla="*/ 2376297 h 2528315"/>
                <a:gd name="connsiteX28" fmla="*/ 1536192 w 1864233"/>
                <a:gd name="connsiteY28" fmla="*/ 2408301 h 2528315"/>
                <a:gd name="connsiteX29" fmla="*/ 1424178 w 1864233"/>
                <a:gd name="connsiteY29" fmla="*/ 2336292 h 2528315"/>
                <a:gd name="connsiteX30" fmla="*/ 1400175 w 1864233"/>
                <a:gd name="connsiteY30" fmla="*/ 2288286 h 2528315"/>
                <a:gd name="connsiteX31" fmla="*/ 1392174 w 1864233"/>
                <a:gd name="connsiteY31" fmla="*/ 2256282 h 2528315"/>
                <a:gd name="connsiteX32" fmla="*/ 1392174 w 1864233"/>
                <a:gd name="connsiteY32" fmla="*/ 2200275 h 2528315"/>
                <a:gd name="connsiteX33" fmla="*/ 1408176 w 1864233"/>
                <a:gd name="connsiteY33" fmla="*/ 2160270 h 2528315"/>
                <a:gd name="connsiteX34" fmla="*/ 1416177 w 1864233"/>
                <a:gd name="connsiteY34" fmla="*/ 2144268 h 2528315"/>
                <a:gd name="connsiteX35" fmla="*/ 1432179 w 1864233"/>
                <a:gd name="connsiteY35" fmla="*/ 2112264 h 2528315"/>
                <a:gd name="connsiteX36" fmla="*/ 1464183 w 1864233"/>
                <a:gd name="connsiteY36" fmla="*/ 2080260 h 2528315"/>
                <a:gd name="connsiteX37" fmla="*/ 1464183 w 1864233"/>
                <a:gd name="connsiteY37" fmla="*/ 2080260 h 2528315"/>
                <a:gd name="connsiteX38" fmla="*/ 1504188 w 1864233"/>
                <a:gd name="connsiteY38" fmla="*/ 2064258 h 2528315"/>
                <a:gd name="connsiteX39" fmla="*/ 1544193 w 1864233"/>
                <a:gd name="connsiteY39" fmla="*/ 2056257 h 2528315"/>
                <a:gd name="connsiteX40" fmla="*/ 1560195 w 1864233"/>
                <a:gd name="connsiteY40" fmla="*/ 2056257 h 2528315"/>
                <a:gd name="connsiteX41" fmla="*/ 1568196 w 1864233"/>
                <a:gd name="connsiteY41" fmla="*/ 2056257 h 2528315"/>
                <a:gd name="connsiteX42" fmla="*/ 1592199 w 1864233"/>
                <a:gd name="connsiteY42" fmla="*/ 2056257 h 2528315"/>
                <a:gd name="connsiteX43" fmla="*/ 1632204 w 1864233"/>
                <a:gd name="connsiteY43" fmla="*/ 2064258 h 2528315"/>
                <a:gd name="connsiteX44" fmla="*/ 1656207 w 1864233"/>
                <a:gd name="connsiteY44" fmla="*/ 2072259 h 2528315"/>
                <a:gd name="connsiteX45" fmla="*/ 1672209 w 1864233"/>
                <a:gd name="connsiteY45" fmla="*/ 2088261 h 2528315"/>
                <a:gd name="connsiteX46" fmla="*/ 1704213 w 1864233"/>
                <a:gd name="connsiteY46" fmla="*/ 2120265 h 2528315"/>
                <a:gd name="connsiteX47" fmla="*/ 1712214 w 1864233"/>
                <a:gd name="connsiteY47" fmla="*/ 2128266 h 2528315"/>
                <a:gd name="connsiteX48" fmla="*/ 1720215 w 1864233"/>
                <a:gd name="connsiteY48" fmla="*/ 2152269 h 2528315"/>
                <a:gd name="connsiteX49" fmla="*/ 1736217 w 1864233"/>
                <a:gd name="connsiteY49" fmla="*/ 2208276 h 2528315"/>
                <a:gd name="connsiteX50" fmla="*/ 1736217 w 1864233"/>
                <a:gd name="connsiteY50" fmla="*/ 2264283 h 2528315"/>
                <a:gd name="connsiteX51" fmla="*/ 1728216 w 1864233"/>
                <a:gd name="connsiteY51" fmla="*/ 2288286 h 2528315"/>
                <a:gd name="connsiteX52" fmla="*/ 1672209 w 1864233"/>
                <a:gd name="connsiteY52" fmla="*/ 2376297 h 252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864233" h="2528315">
                  <a:moveTo>
                    <a:pt x="1840230" y="2104263"/>
                  </a:moveTo>
                  <a:cubicBezTo>
                    <a:pt x="1832229" y="2088261"/>
                    <a:pt x="1824228" y="2072259"/>
                    <a:pt x="1816227" y="2064258"/>
                  </a:cubicBezTo>
                  <a:cubicBezTo>
                    <a:pt x="1800225" y="2040255"/>
                    <a:pt x="1784223" y="2024253"/>
                    <a:pt x="1760220" y="2008251"/>
                  </a:cubicBezTo>
                  <a:cubicBezTo>
                    <a:pt x="1760220" y="2008251"/>
                    <a:pt x="1760220" y="2008251"/>
                    <a:pt x="1760220" y="2008251"/>
                  </a:cubicBezTo>
                  <a:cubicBezTo>
                    <a:pt x="1728216" y="1976247"/>
                    <a:pt x="1688211" y="1960245"/>
                    <a:pt x="1640205" y="1952244"/>
                  </a:cubicBezTo>
                  <a:cubicBezTo>
                    <a:pt x="1640205" y="1952244"/>
                    <a:pt x="1640205" y="1952244"/>
                    <a:pt x="1640205" y="1952244"/>
                  </a:cubicBezTo>
                  <a:cubicBezTo>
                    <a:pt x="1608201" y="1944243"/>
                    <a:pt x="1584198" y="1944243"/>
                    <a:pt x="1552194" y="1944243"/>
                  </a:cubicBezTo>
                  <a:lnTo>
                    <a:pt x="1504188" y="1880235"/>
                  </a:lnTo>
                  <a:lnTo>
                    <a:pt x="1448181" y="1808226"/>
                  </a:lnTo>
                  <a:lnTo>
                    <a:pt x="1152144" y="1440180"/>
                  </a:lnTo>
                  <a:lnTo>
                    <a:pt x="456057" y="568071"/>
                  </a:lnTo>
                  <a:lnTo>
                    <a:pt x="0" y="0"/>
                  </a:lnTo>
                  <a:lnTo>
                    <a:pt x="384048" y="624078"/>
                  </a:lnTo>
                  <a:lnTo>
                    <a:pt x="1008126" y="1632204"/>
                  </a:lnTo>
                  <a:lnTo>
                    <a:pt x="1296162" y="2104263"/>
                  </a:lnTo>
                  <a:lnTo>
                    <a:pt x="1304163" y="2112264"/>
                  </a:lnTo>
                  <a:lnTo>
                    <a:pt x="1304163" y="2112264"/>
                  </a:lnTo>
                  <a:cubicBezTo>
                    <a:pt x="1304163" y="2112264"/>
                    <a:pt x="1304163" y="2112264"/>
                    <a:pt x="1304163" y="2112264"/>
                  </a:cubicBezTo>
                  <a:cubicBezTo>
                    <a:pt x="1288161" y="2152269"/>
                    <a:pt x="1280160" y="2192274"/>
                    <a:pt x="1280160" y="2232279"/>
                  </a:cubicBezTo>
                  <a:cubicBezTo>
                    <a:pt x="1280160" y="2288286"/>
                    <a:pt x="1296162" y="2344293"/>
                    <a:pt x="1336167" y="2400300"/>
                  </a:cubicBezTo>
                  <a:cubicBezTo>
                    <a:pt x="1384173" y="2464308"/>
                    <a:pt x="1448181" y="2504313"/>
                    <a:pt x="1528191" y="2520315"/>
                  </a:cubicBezTo>
                  <a:cubicBezTo>
                    <a:pt x="1544193" y="2520315"/>
                    <a:pt x="1560195" y="2528316"/>
                    <a:pt x="1576197" y="2528316"/>
                  </a:cubicBezTo>
                  <a:cubicBezTo>
                    <a:pt x="1632204" y="2528316"/>
                    <a:pt x="1696212" y="2512314"/>
                    <a:pt x="1744218" y="2472309"/>
                  </a:cubicBezTo>
                  <a:cubicBezTo>
                    <a:pt x="1808226" y="2424303"/>
                    <a:pt x="1848231" y="2360295"/>
                    <a:pt x="1864233" y="2280285"/>
                  </a:cubicBezTo>
                  <a:cubicBezTo>
                    <a:pt x="1864233" y="2264283"/>
                    <a:pt x="1864233" y="2248281"/>
                    <a:pt x="1864233" y="2232279"/>
                  </a:cubicBezTo>
                  <a:cubicBezTo>
                    <a:pt x="1864233" y="2192274"/>
                    <a:pt x="1856232" y="2144268"/>
                    <a:pt x="1840230" y="2104263"/>
                  </a:cubicBezTo>
                  <a:cubicBezTo>
                    <a:pt x="1840230" y="2104263"/>
                    <a:pt x="1840230" y="2104263"/>
                    <a:pt x="1840230" y="2104263"/>
                  </a:cubicBezTo>
                  <a:close/>
                  <a:moveTo>
                    <a:pt x="1672209" y="2376297"/>
                  </a:moveTo>
                  <a:cubicBezTo>
                    <a:pt x="1632204" y="2400300"/>
                    <a:pt x="1584198" y="2416302"/>
                    <a:pt x="1536192" y="2408301"/>
                  </a:cubicBezTo>
                  <a:cubicBezTo>
                    <a:pt x="1488186" y="2400300"/>
                    <a:pt x="1448181" y="2376297"/>
                    <a:pt x="1424178" y="2336292"/>
                  </a:cubicBezTo>
                  <a:cubicBezTo>
                    <a:pt x="1416177" y="2320290"/>
                    <a:pt x="1408176" y="2304288"/>
                    <a:pt x="1400175" y="2288286"/>
                  </a:cubicBezTo>
                  <a:cubicBezTo>
                    <a:pt x="1400175" y="2280285"/>
                    <a:pt x="1392174" y="2272284"/>
                    <a:pt x="1392174" y="2256282"/>
                  </a:cubicBezTo>
                  <a:cubicBezTo>
                    <a:pt x="1392174" y="2240280"/>
                    <a:pt x="1392174" y="2216277"/>
                    <a:pt x="1392174" y="2200275"/>
                  </a:cubicBezTo>
                  <a:cubicBezTo>
                    <a:pt x="1392174" y="2184273"/>
                    <a:pt x="1400175" y="2168271"/>
                    <a:pt x="1408176" y="2160270"/>
                  </a:cubicBezTo>
                  <a:cubicBezTo>
                    <a:pt x="1408176" y="2152269"/>
                    <a:pt x="1416177" y="2152269"/>
                    <a:pt x="1416177" y="2144268"/>
                  </a:cubicBezTo>
                  <a:cubicBezTo>
                    <a:pt x="1424178" y="2136267"/>
                    <a:pt x="1424178" y="2128266"/>
                    <a:pt x="1432179" y="2112264"/>
                  </a:cubicBezTo>
                  <a:cubicBezTo>
                    <a:pt x="1440180" y="2096262"/>
                    <a:pt x="1456182" y="2088261"/>
                    <a:pt x="1464183" y="2080260"/>
                  </a:cubicBezTo>
                  <a:cubicBezTo>
                    <a:pt x="1464183" y="2080260"/>
                    <a:pt x="1464183" y="2080260"/>
                    <a:pt x="1464183" y="2080260"/>
                  </a:cubicBezTo>
                  <a:cubicBezTo>
                    <a:pt x="1472184" y="2072259"/>
                    <a:pt x="1488186" y="2064258"/>
                    <a:pt x="1504188" y="2064258"/>
                  </a:cubicBezTo>
                  <a:cubicBezTo>
                    <a:pt x="1520190" y="2056257"/>
                    <a:pt x="1536192" y="2056257"/>
                    <a:pt x="1544193" y="2056257"/>
                  </a:cubicBezTo>
                  <a:cubicBezTo>
                    <a:pt x="1552194" y="2056257"/>
                    <a:pt x="1552194" y="2056257"/>
                    <a:pt x="1560195" y="2056257"/>
                  </a:cubicBezTo>
                  <a:cubicBezTo>
                    <a:pt x="1560195" y="2056257"/>
                    <a:pt x="1568196" y="2056257"/>
                    <a:pt x="1568196" y="2056257"/>
                  </a:cubicBezTo>
                  <a:cubicBezTo>
                    <a:pt x="1576197" y="2056257"/>
                    <a:pt x="1584198" y="2056257"/>
                    <a:pt x="1592199" y="2056257"/>
                  </a:cubicBezTo>
                  <a:cubicBezTo>
                    <a:pt x="1608201" y="2056257"/>
                    <a:pt x="1624203" y="2064258"/>
                    <a:pt x="1632204" y="2064258"/>
                  </a:cubicBezTo>
                  <a:cubicBezTo>
                    <a:pt x="1640205" y="2064258"/>
                    <a:pt x="1648206" y="2072259"/>
                    <a:pt x="1656207" y="2072259"/>
                  </a:cubicBezTo>
                  <a:cubicBezTo>
                    <a:pt x="1664208" y="2072259"/>
                    <a:pt x="1672209" y="2080260"/>
                    <a:pt x="1672209" y="2088261"/>
                  </a:cubicBezTo>
                  <a:cubicBezTo>
                    <a:pt x="1688211" y="2096262"/>
                    <a:pt x="1696212" y="2104263"/>
                    <a:pt x="1704213" y="2120265"/>
                  </a:cubicBezTo>
                  <a:cubicBezTo>
                    <a:pt x="1704213" y="2120265"/>
                    <a:pt x="1712214" y="2128266"/>
                    <a:pt x="1712214" y="2128266"/>
                  </a:cubicBezTo>
                  <a:cubicBezTo>
                    <a:pt x="1720215" y="2136267"/>
                    <a:pt x="1720215" y="2144268"/>
                    <a:pt x="1720215" y="2152269"/>
                  </a:cubicBezTo>
                  <a:cubicBezTo>
                    <a:pt x="1728216" y="2168271"/>
                    <a:pt x="1736217" y="2184273"/>
                    <a:pt x="1736217" y="2208276"/>
                  </a:cubicBezTo>
                  <a:cubicBezTo>
                    <a:pt x="1736217" y="2224278"/>
                    <a:pt x="1736217" y="2248281"/>
                    <a:pt x="1736217" y="2264283"/>
                  </a:cubicBezTo>
                  <a:cubicBezTo>
                    <a:pt x="1736217" y="2272284"/>
                    <a:pt x="1728216" y="2280285"/>
                    <a:pt x="1728216" y="2288286"/>
                  </a:cubicBezTo>
                  <a:cubicBezTo>
                    <a:pt x="1728216" y="2320290"/>
                    <a:pt x="1704213" y="2352294"/>
                    <a:pt x="1672209" y="2376297"/>
                  </a:cubicBezTo>
                  <a:close/>
                </a:path>
              </a:pathLst>
            </a:custGeom>
            <a:solidFill>
              <a:srgbClr val="3E444C"/>
            </a:solidFill>
            <a:ln w="79933" cap="flat">
              <a:noFill/>
              <a:prstDash val="solid"/>
              <a:miter/>
            </a:ln>
            <a:effectLst/>
          </p:spPr>
          <p:txBody>
            <a:bodyPr rtlCol="0" anchor="ctr"/>
            <a:lstStyle/>
            <a:p>
              <a:pPr defTabSz="685783"/>
              <a:endParaRPr lang="en-US" sz="1050">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B9A91451-40B2-464F-B151-B70D7D589979}"/>
                </a:ext>
              </a:extLst>
            </p:cNvPr>
            <p:cNvSpPr/>
            <p:nvPr/>
          </p:nvSpPr>
          <p:spPr>
            <a:xfrm rot="18474739">
              <a:off x="6529945" y="4495883"/>
              <a:ext cx="1004080" cy="1361756"/>
            </a:xfrm>
            <a:custGeom>
              <a:avLst/>
              <a:gdLst>
                <a:gd name="connsiteX0" fmla="*/ 1840230 w 1864233"/>
                <a:gd name="connsiteY0" fmla="*/ 2104263 h 2528315"/>
                <a:gd name="connsiteX1" fmla="*/ 1816227 w 1864233"/>
                <a:gd name="connsiteY1" fmla="*/ 2064258 h 2528315"/>
                <a:gd name="connsiteX2" fmla="*/ 1760220 w 1864233"/>
                <a:gd name="connsiteY2" fmla="*/ 2008251 h 2528315"/>
                <a:gd name="connsiteX3" fmla="*/ 1760220 w 1864233"/>
                <a:gd name="connsiteY3" fmla="*/ 2008251 h 2528315"/>
                <a:gd name="connsiteX4" fmla="*/ 1640205 w 1864233"/>
                <a:gd name="connsiteY4" fmla="*/ 1952244 h 2528315"/>
                <a:gd name="connsiteX5" fmla="*/ 1640205 w 1864233"/>
                <a:gd name="connsiteY5" fmla="*/ 1952244 h 2528315"/>
                <a:gd name="connsiteX6" fmla="*/ 1552194 w 1864233"/>
                <a:gd name="connsiteY6" fmla="*/ 1944243 h 2528315"/>
                <a:gd name="connsiteX7" fmla="*/ 1504188 w 1864233"/>
                <a:gd name="connsiteY7" fmla="*/ 1880235 h 2528315"/>
                <a:gd name="connsiteX8" fmla="*/ 1448181 w 1864233"/>
                <a:gd name="connsiteY8" fmla="*/ 1808226 h 2528315"/>
                <a:gd name="connsiteX9" fmla="*/ 1152144 w 1864233"/>
                <a:gd name="connsiteY9" fmla="*/ 1440180 h 2528315"/>
                <a:gd name="connsiteX10" fmla="*/ 456057 w 1864233"/>
                <a:gd name="connsiteY10" fmla="*/ 568071 h 2528315"/>
                <a:gd name="connsiteX11" fmla="*/ 0 w 1864233"/>
                <a:gd name="connsiteY11" fmla="*/ 0 h 2528315"/>
                <a:gd name="connsiteX12" fmla="*/ 384048 w 1864233"/>
                <a:gd name="connsiteY12" fmla="*/ 624078 h 2528315"/>
                <a:gd name="connsiteX13" fmla="*/ 1008126 w 1864233"/>
                <a:gd name="connsiteY13" fmla="*/ 1632204 h 2528315"/>
                <a:gd name="connsiteX14" fmla="*/ 1296162 w 1864233"/>
                <a:gd name="connsiteY14" fmla="*/ 2104263 h 2528315"/>
                <a:gd name="connsiteX15" fmla="*/ 1304163 w 1864233"/>
                <a:gd name="connsiteY15" fmla="*/ 2112264 h 2528315"/>
                <a:gd name="connsiteX16" fmla="*/ 1304163 w 1864233"/>
                <a:gd name="connsiteY16" fmla="*/ 2112264 h 2528315"/>
                <a:gd name="connsiteX17" fmla="*/ 1304163 w 1864233"/>
                <a:gd name="connsiteY17" fmla="*/ 2112264 h 2528315"/>
                <a:gd name="connsiteX18" fmla="*/ 1280160 w 1864233"/>
                <a:gd name="connsiteY18" fmla="*/ 2232279 h 2528315"/>
                <a:gd name="connsiteX19" fmla="*/ 1336167 w 1864233"/>
                <a:gd name="connsiteY19" fmla="*/ 2400300 h 2528315"/>
                <a:gd name="connsiteX20" fmla="*/ 1528191 w 1864233"/>
                <a:gd name="connsiteY20" fmla="*/ 2520315 h 2528315"/>
                <a:gd name="connsiteX21" fmla="*/ 1576197 w 1864233"/>
                <a:gd name="connsiteY21" fmla="*/ 2528316 h 2528315"/>
                <a:gd name="connsiteX22" fmla="*/ 1744218 w 1864233"/>
                <a:gd name="connsiteY22" fmla="*/ 2472309 h 2528315"/>
                <a:gd name="connsiteX23" fmla="*/ 1864233 w 1864233"/>
                <a:gd name="connsiteY23" fmla="*/ 2280285 h 2528315"/>
                <a:gd name="connsiteX24" fmla="*/ 1864233 w 1864233"/>
                <a:gd name="connsiteY24" fmla="*/ 2232279 h 2528315"/>
                <a:gd name="connsiteX25" fmla="*/ 1840230 w 1864233"/>
                <a:gd name="connsiteY25" fmla="*/ 2104263 h 2528315"/>
                <a:gd name="connsiteX26" fmla="*/ 1840230 w 1864233"/>
                <a:gd name="connsiteY26" fmla="*/ 2104263 h 2528315"/>
                <a:gd name="connsiteX27" fmla="*/ 1672209 w 1864233"/>
                <a:gd name="connsiteY27" fmla="*/ 2376297 h 2528315"/>
                <a:gd name="connsiteX28" fmla="*/ 1536192 w 1864233"/>
                <a:gd name="connsiteY28" fmla="*/ 2408301 h 2528315"/>
                <a:gd name="connsiteX29" fmla="*/ 1424178 w 1864233"/>
                <a:gd name="connsiteY29" fmla="*/ 2336292 h 2528315"/>
                <a:gd name="connsiteX30" fmla="*/ 1400175 w 1864233"/>
                <a:gd name="connsiteY30" fmla="*/ 2288286 h 2528315"/>
                <a:gd name="connsiteX31" fmla="*/ 1392174 w 1864233"/>
                <a:gd name="connsiteY31" fmla="*/ 2256282 h 2528315"/>
                <a:gd name="connsiteX32" fmla="*/ 1392174 w 1864233"/>
                <a:gd name="connsiteY32" fmla="*/ 2200275 h 2528315"/>
                <a:gd name="connsiteX33" fmla="*/ 1408176 w 1864233"/>
                <a:gd name="connsiteY33" fmla="*/ 2160270 h 2528315"/>
                <a:gd name="connsiteX34" fmla="*/ 1416177 w 1864233"/>
                <a:gd name="connsiteY34" fmla="*/ 2144268 h 2528315"/>
                <a:gd name="connsiteX35" fmla="*/ 1432179 w 1864233"/>
                <a:gd name="connsiteY35" fmla="*/ 2112264 h 2528315"/>
                <a:gd name="connsiteX36" fmla="*/ 1464183 w 1864233"/>
                <a:gd name="connsiteY36" fmla="*/ 2080260 h 2528315"/>
                <a:gd name="connsiteX37" fmla="*/ 1464183 w 1864233"/>
                <a:gd name="connsiteY37" fmla="*/ 2080260 h 2528315"/>
                <a:gd name="connsiteX38" fmla="*/ 1504188 w 1864233"/>
                <a:gd name="connsiteY38" fmla="*/ 2064258 h 2528315"/>
                <a:gd name="connsiteX39" fmla="*/ 1544193 w 1864233"/>
                <a:gd name="connsiteY39" fmla="*/ 2056257 h 2528315"/>
                <a:gd name="connsiteX40" fmla="*/ 1560195 w 1864233"/>
                <a:gd name="connsiteY40" fmla="*/ 2056257 h 2528315"/>
                <a:gd name="connsiteX41" fmla="*/ 1568196 w 1864233"/>
                <a:gd name="connsiteY41" fmla="*/ 2056257 h 2528315"/>
                <a:gd name="connsiteX42" fmla="*/ 1592199 w 1864233"/>
                <a:gd name="connsiteY42" fmla="*/ 2056257 h 2528315"/>
                <a:gd name="connsiteX43" fmla="*/ 1632204 w 1864233"/>
                <a:gd name="connsiteY43" fmla="*/ 2064258 h 2528315"/>
                <a:gd name="connsiteX44" fmla="*/ 1656207 w 1864233"/>
                <a:gd name="connsiteY44" fmla="*/ 2072259 h 2528315"/>
                <a:gd name="connsiteX45" fmla="*/ 1672209 w 1864233"/>
                <a:gd name="connsiteY45" fmla="*/ 2088261 h 2528315"/>
                <a:gd name="connsiteX46" fmla="*/ 1704213 w 1864233"/>
                <a:gd name="connsiteY46" fmla="*/ 2120265 h 2528315"/>
                <a:gd name="connsiteX47" fmla="*/ 1712214 w 1864233"/>
                <a:gd name="connsiteY47" fmla="*/ 2128266 h 2528315"/>
                <a:gd name="connsiteX48" fmla="*/ 1720215 w 1864233"/>
                <a:gd name="connsiteY48" fmla="*/ 2152269 h 2528315"/>
                <a:gd name="connsiteX49" fmla="*/ 1736217 w 1864233"/>
                <a:gd name="connsiteY49" fmla="*/ 2208276 h 2528315"/>
                <a:gd name="connsiteX50" fmla="*/ 1736217 w 1864233"/>
                <a:gd name="connsiteY50" fmla="*/ 2264283 h 2528315"/>
                <a:gd name="connsiteX51" fmla="*/ 1728216 w 1864233"/>
                <a:gd name="connsiteY51" fmla="*/ 2288286 h 2528315"/>
                <a:gd name="connsiteX52" fmla="*/ 1672209 w 1864233"/>
                <a:gd name="connsiteY52" fmla="*/ 2376297 h 2528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864233" h="2528315">
                  <a:moveTo>
                    <a:pt x="1840230" y="2104263"/>
                  </a:moveTo>
                  <a:cubicBezTo>
                    <a:pt x="1832229" y="2088261"/>
                    <a:pt x="1824228" y="2072259"/>
                    <a:pt x="1816227" y="2064258"/>
                  </a:cubicBezTo>
                  <a:cubicBezTo>
                    <a:pt x="1800225" y="2040255"/>
                    <a:pt x="1784223" y="2024253"/>
                    <a:pt x="1760220" y="2008251"/>
                  </a:cubicBezTo>
                  <a:cubicBezTo>
                    <a:pt x="1760220" y="2008251"/>
                    <a:pt x="1760220" y="2008251"/>
                    <a:pt x="1760220" y="2008251"/>
                  </a:cubicBezTo>
                  <a:cubicBezTo>
                    <a:pt x="1728216" y="1976247"/>
                    <a:pt x="1688211" y="1960245"/>
                    <a:pt x="1640205" y="1952244"/>
                  </a:cubicBezTo>
                  <a:cubicBezTo>
                    <a:pt x="1640205" y="1952244"/>
                    <a:pt x="1640205" y="1952244"/>
                    <a:pt x="1640205" y="1952244"/>
                  </a:cubicBezTo>
                  <a:cubicBezTo>
                    <a:pt x="1608201" y="1944243"/>
                    <a:pt x="1584198" y="1944243"/>
                    <a:pt x="1552194" y="1944243"/>
                  </a:cubicBezTo>
                  <a:lnTo>
                    <a:pt x="1504188" y="1880235"/>
                  </a:lnTo>
                  <a:lnTo>
                    <a:pt x="1448181" y="1808226"/>
                  </a:lnTo>
                  <a:lnTo>
                    <a:pt x="1152144" y="1440180"/>
                  </a:lnTo>
                  <a:lnTo>
                    <a:pt x="456057" y="568071"/>
                  </a:lnTo>
                  <a:lnTo>
                    <a:pt x="0" y="0"/>
                  </a:lnTo>
                  <a:lnTo>
                    <a:pt x="384048" y="624078"/>
                  </a:lnTo>
                  <a:lnTo>
                    <a:pt x="1008126" y="1632204"/>
                  </a:lnTo>
                  <a:lnTo>
                    <a:pt x="1296162" y="2104263"/>
                  </a:lnTo>
                  <a:lnTo>
                    <a:pt x="1304163" y="2112264"/>
                  </a:lnTo>
                  <a:lnTo>
                    <a:pt x="1304163" y="2112264"/>
                  </a:lnTo>
                  <a:cubicBezTo>
                    <a:pt x="1304163" y="2112264"/>
                    <a:pt x="1304163" y="2112264"/>
                    <a:pt x="1304163" y="2112264"/>
                  </a:cubicBezTo>
                  <a:cubicBezTo>
                    <a:pt x="1288161" y="2152269"/>
                    <a:pt x="1280160" y="2192274"/>
                    <a:pt x="1280160" y="2232279"/>
                  </a:cubicBezTo>
                  <a:cubicBezTo>
                    <a:pt x="1280160" y="2288286"/>
                    <a:pt x="1296162" y="2344293"/>
                    <a:pt x="1336167" y="2400300"/>
                  </a:cubicBezTo>
                  <a:cubicBezTo>
                    <a:pt x="1384173" y="2464308"/>
                    <a:pt x="1448181" y="2504313"/>
                    <a:pt x="1528191" y="2520315"/>
                  </a:cubicBezTo>
                  <a:cubicBezTo>
                    <a:pt x="1544193" y="2520315"/>
                    <a:pt x="1560195" y="2528316"/>
                    <a:pt x="1576197" y="2528316"/>
                  </a:cubicBezTo>
                  <a:cubicBezTo>
                    <a:pt x="1632204" y="2528316"/>
                    <a:pt x="1696212" y="2512314"/>
                    <a:pt x="1744218" y="2472309"/>
                  </a:cubicBezTo>
                  <a:cubicBezTo>
                    <a:pt x="1808226" y="2424303"/>
                    <a:pt x="1848231" y="2360295"/>
                    <a:pt x="1864233" y="2280285"/>
                  </a:cubicBezTo>
                  <a:cubicBezTo>
                    <a:pt x="1864233" y="2264283"/>
                    <a:pt x="1864233" y="2248281"/>
                    <a:pt x="1864233" y="2232279"/>
                  </a:cubicBezTo>
                  <a:cubicBezTo>
                    <a:pt x="1864233" y="2192274"/>
                    <a:pt x="1856232" y="2144268"/>
                    <a:pt x="1840230" y="2104263"/>
                  </a:cubicBezTo>
                  <a:cubicBezTo>
                    <a:pt x="1840230" y="2104263"/>
                    <a:pt x="1840230" y="2104263"/>
                    <a:pt x="1840230" y="2104263"/>
                  </a:cubicBezTo>
                  <a:close/>
                  <a:moveTo>
                    <a:pt x="1672209" y="2376297"/>
                  </a:moveTo>
                  <a:cubicBezTo>
                    <a:pt x="1632204" y="2400300"/>
                    <a:pt x="1584198" y="2416302"/>
                    <a:pt x="1536192" y="2408301"/>
                  </a:cubicBezTo>
                  <a:cubicBezTo>
                    <a:pt x="1488186" y="2400300"/>
                    <a:pt x="1448181" y="2376297"/>
                    <a:pt x="1424178" y="2336292"/>
                  </a:cubicBezTo>
                  <a:cubicBezTo>
                    <a:pt x="1416177" y="2320290"/>
                    <a:pt x="1408176" y="2304288"/>
                    <a:pt x="1400175" y="2288286"/>
                  </a:cubicBezTo>
                  <a:cubicBezTo>
                    <a:pt x="1400175" y="2280285"/>
                    <a:pt x="1392174" y="2272284"/>
                    <a:pt x="1392174" y="2256282"/>
                  </a:cubicBezTo>
                  <a:cubicBezTo>
                    <a:pt x="1392174" y="2240280"/>
                    <a:pt x="1392174" y="2216277"/>
                    <a:pt x="1392174" y="2200275"/>
                  </a:cubicBezTo>
                  <a:cubicBezTo>
                    <a:pt x="1392174" y="2184273"/>
                    <a:pt x="1400175" y="2168271"/>
                    <a:pt x="1408176" y="2160270"/>
                  </a:cubicBezTo>
                  <a:cubicBezTo>
                    <a:pt x="1408176" y="2152269"/>
                    <a:pt x="1416177" y="2152269"/>
                    <a:pt x="1416177" y="2144268"/>
                  </a:cubicBezTo>
                  <a:cubicBezTo>
                    <a:pt x="1424178" y="2136267"/>
                    <a:pt x="1424178" y="2128266"/>
                    <a:pt x="1432179" y="2112264"/>
                  </a:cubicBezTo>
                  <a:cubicBezTo>
                    <a:pt x="1440180" y="2096262"/>
                    <a:pt x="1456182" y="2088261"/>
                    <a:pt x="1464183" y="2080260"/>
                  </a:cubicBezTo>
                  <a:cubicBezTo>
                    <a:pt x="1464183" y="2080260"/>
                    <a:pt x="1464183" y="2080260"/>
                    <a:pt x="1464183" y="2080260"/>
                  </a:cubicBezTo>
                  <a:cubicBezTo>
                    <a:pt x="1472184" y="2072259"/>
                    <a:pt x="1488186" y="2064258"/>
                    <a:pt x="1504188" y="2064258"/>
                  </a:cubicBezTo>
                  <a:cubicBezTo>
                    <a:pt x="1520190" y="2056257"/>
                    <a:pt x="1536192" y="2056257"/>
                    <a:pt x="1544193" y="2056257"/>
                  </a:cubicBezTo>
                  <a:cubicBezTo>
                    <a:pt x="1552194" y="2056257"/>
                    <a:pt x="1552194" y="2056257"/>
                    <a:pt x="1560195" y="2056257"/>
                  </a:cubicBezTo>
                  <a:cubicBezTo>
                    <a:pt x="1560195" y="2056257"/>
                    <a:pt x="1568196" y="2056257"/>
                    <a:pt x="1568196" y="2056257"/>
                  </a:cubicBezTo>
                  <a:cubicBezTo>
                    <a:pt x="1576197" y="2056257"/>
                    <a:pt x="1584198" y="2056257"/>
                    <a:pt x="1592199" y="2056257"/>
                  </a:cubicBezTo>
                  <a:cubicBezTo>
                    <a:pt x="1608201" y="2056257"/>
                    <a:pt x="1624203" y="2064258"/>
                    <a:pt x="1632204" y="2064258"/>
                  </a:cubicBezTo>
                  <a:cubicBezTo>
                    <a:pt x="1640205" y="2064258"/>
                    <a:pt x="1648206" y="2072259"/>
                    <a:pt x="1656207" y="2072259"/>
                  </a:cubicBezTo>
                  <a:cubicBezTo>
                    <a:pt x="1664208" y="2072259"/>
                    <a:pt x="1672209" y="2080260"/>
                    <a:pt x="1672209" y="2088261"/>
                  </a:cubicBezTo>
                  <a:cubicBezTo>
                    <a:pt x="1688211" y="2096262"/>
                    <a:pt x="1696212" y="2104263"/>
                    <a:pt x="1704213" y="2120265"/>
                  </a:cubicBezTo>
                  <a:cubicBezTo>
                    <a:pt x="1704213" y="2120265"/>
                    <a:pt x="1712214" y="2128266"/>
                    <a:pt x="1712214" y="2128266"/>
                  </a:cubicBezTo>
                  <a:cubicBezTo>
                    <a:pt x="1720215" y="2136267"/>
                    <a:pt x="1720215" y="2144268"/>
                    <a:pt x="1720215" y="2152269"/>
                  </a:cubicBezTo>
                  <a:cubicBezTo>
                    <a:pt x="1728216" y="2168271"/>
                    <a:pt x="1736217" y="2184273"/>
                    <a:pt x="1736217" y="2208276"/>
                  </a:cubicBezTo>
                  <a:cubicBezTo>
                    <a:pt x="1736217" y="2224278"/>
                    <a:pt x="1736217" y="2248281"/>
                    <a:pt x="1736217" y="2264283"/>
                  </a:cubicBezTo>
                  <a:cubicBezTo>
                    <a:pt x="1736217" y="2272284"/>
                    <a:pt x="1728216" y="2280285"/>
                    <a:pt x="1728216" y="2288286"/>
                  </a:cubicBezTo>
                  <a:cubicBezTo>
                    <a:pt x="1728216" y="2320290"/>
                    <a:pt x="1704213" y="2352294"/>
                    <a:pt x="1672209" y="2376297"/>
                  </a:cubicBezTo>
                  <a:close/>
                </a:path>
              </a:pathLst>
            </a:custGeom>
            <a:noFill/>
            <a:ln w="79933" cap="flat">
              <a:noFill/>
              <a:prstDash val="solid"/>
              <a:miter/>
            </a:ln>
          </p:spPr>
          <p:txBody>
            <a:bodyPr rtlCol="0" anchor="ctr"/>
            <a:lstStyle/>
            <a:p>
              <a:pPr defTabSz="685783"/>
              <a:endParaRPr lang="en-US" sz="1050">
                <a:solidFill>
                  <a:prstClr val="white"/>
                </a:solidFill>
                <a:latin typeface="Calibri" panose="020F0502020204030204"/>
              </a:endParaRPr>
            </a:p>
          </p:txBody>
        </p:sp>
      </p:grpSp>
      <p:grpSp>
        <p:nvGrpSpPr>
          <p:cNvPr id="29" name="Group 28">
            <a:extLst>
              <a:ext uri="{FF2B5EF4-FFF2-40B4-BE49-F238E27FC236}">
                <a16:creationId xmlns:a16="http://schemas.microsoft.com/office/drawing/2014/main" id="{8C5C272C-3E7C-9252-6B38-36CBC06EC3B4}"/>
              </a:ext>
            </a:extLst>
          </p:cNvPr>
          <p:cNvGrpSpPr/>
          <p:nvPr/>
        </p:nvGrpSpPr>
        <p:grpSpPr>
          <a:xfrm>
            <a:off x="717390" y="3187303"/>
            <a:ext cx="2216221" cy="858162"/>
            <a:chOff x="713230" y="3077984"/>
            <a:chExt cx="2216221" cy="858162"/>
          </a:xfrm>
        </p:grpSpPr>
        <p:grpSp>
          <p:nvGrpSpPr>
            <p:cNvPr id="16" name="Group 15">
              <a:extLst>
                <a:ext uri="{FF2B5EF4-FFF2-40B4-BE49-F238E27FC236}">
                  <a16:creationId xmlns:a16="http://schemas.microsoft.com/office/drawing/2014/main" id="{5B19EE6F-C55E-4CE4-9CE6-85A2AD9343FE}"/>
                </a:ext>
              </a:extLst>
            </p:cNvPr>
            <p:cNvGrpSpPr/>
            <p:nvPr/>
          </p:nvGrpSpPr>
          <p:grpSpPr>
            <a:xfrm>
              <a:off x="2524638" y="3126473"/>
              <a:ext cx="404813" cy="404813"/>
              <a:chOff x="4851561" y="1180525"/>
              <a:chExt cx="3155790" cy="4496949"/>
            </a:xfrm>
          </p:grpSpPr>
          <p:sp useBgFill="1">
            <p:nvSpPr>
              <p:cNvPr id="17" name="Rectangle: Rounded Corners 21">
                <a:extLst>
                  <a:ext uri="{FF2B5EF4-FFF2-40B4-BE49-F238E27FC236}">
                    <a16:creationId xmlns:a16="http://schemas.microsoft.com/office/drawing/2014/main" id="{09F1EC54-F46D-4FA1-BFD7-A178AE2F0978}"/>
                  </a:ext>
                </a:extLst>
              </p:cNvPr>
              <p:cNvSpPr/>
              <p:nvPr/>
            </p:nvSpPr>
            <p:spPr>
              <a:xfrm>
                <a:off x="4851561" y="1180525"/>
                <a:ext cx="3155790" cy="4496949"/>
              </a:xfrm>
              <a:prstGeom prst="roundRect">
                <a:avLst/>
              </a:prstGeom>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useBgFill="1">
            <p:nvSpPr>
              <p:cNvPr id="18" name="Rectangle: Rounded Corners 22">
                <a:extLst>
                  <a:ext uri="{FF2B5EF4-FFF2-40B4-BE49-F238E27FC236}">
                    <a16:creationId xmlns:a16="http://schemas.microsoft.com/office/drawing/2014/main" id="{B23CBFD4-0E4D-48F4-AB00-D87405E7B32F}"/>
                  </a:ext>
                </a:extLst>
              </p:cNvPr>
              <p:cNvSpPr/>
              <p:nvPr/>
            </p:nvSpPr>
            <p:spPr>
              <a:xfrm>
                <a:off x="4851561" y="1180525"/>
                <a:ext cx="3155790" cy="4496949"/>
              </a:xfrm>
              <a:prstGeom prst="roundRect">
                <a:avLst/>
              </a:prstGeom>
              <a:ln>
                <a:noFill/>
              </a:ln>
              <a:effectLst>
                <a:outerShdw blurRad="254000" dist="228600" dir="13500000" sx="98000" sy="98000" algn="br" rotWithShape="0">
                  <a:srgbClr val="3E444C">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69" name="Group 68">
              <a:extLst>
                <a:ext uri="{FF2B5EF4-FFF2-40B4-BE49-F238E27FC236}">
                  <a16:creationId xmlns:a16="http://schemas.microsoft.com/office/drawing/2014/main" id="{F792A601-1631-46B7-8E7D-9CDD8728A46C}"/>
                </a:ext>
              </a:extLst>
            </p:cNvPr>
            <p:cNvGrpSpPr/>
            <p:nvPr/>
          </p:nvGrpSpPr>
          <p:grpSpPr>
            <a:xfrm flipH="1">
              <a:off x="713230" y="3077984"/>
              <a:ext cx="1684903" cy="858162"/>
              <a:chOff x="7877646" y="2707342"/>
              <a:chExt cx="2246536" cy="1144213"/>
            </a:xfrm>
          </p:grpSpPr>
          <p:sp>
            <p:nvSpPr>
              <p:cNvPr id="70" name="TextBox 69">
                <a:extLst>
                  <a:ext uri="{FF2B5EF4-FFF2-40B4-BE49-F238E27FC236}">
                    <a16:creationId xmlns:a16="http://schemas.microsoft.com/office/drawing/2014/main" id="{605ADDB5-04C8-4410-ACC4-ADE6280C6497}"/>
                  </a:ext>
                </a:extLst>
              </p:cNvPr>
              <p:cNvSpPr txBox="1"/>
              <p:nvPr/>
            </p:nvSpPr>
            <p:spPr>
              <a:xfrm>
                <a:off x="7877647" y="3027656"/>
                <a:ext cx="2246535" cy="823899"/>
              </a:xfrm>
              <a:prstGeom prst="rect">
                <a:avLst/>
              </a:prstGeom>
              <a:noFill/>
            </p:spPr>
            <p:txBody>
              <a:bodyPr wrap="square" rtlCol="0">
                <a:spAutoFit/>
              </a:bodyPr>
              <a:lstStyle/>
              <a:p>
                <a:pPr algn="r" defTabSz="685783">
                  <a:lnSpc>
                    <a:spcPct val="130000"/>
                  </a:lnSpc>
                  <a:spcBef>
                    <a:spcPts val="900"/>
                  </a:spcBef>
                </a:pPr>
                <a:r>
                  <a:rPr lang="en-US" sz="900">
                    <a:solidFill>
                      <a:prstClr val="white"/>
                    </a:solidFill>
                    <a:latin typeface="Calibri" panose="020F0502020204030204"/>
                    <a:ea typeface="Open Sans" panose="020B0606030504020204" pitchFamily="34" charset="0"/>
                    <a:cs typeface="Open Sans" panose="020B0606030504020204" pitchFamily="34" charset="0"/>
                  </a:rPr>
                  <a:t>the average age of cars in Egypt which is above the global average of 8.5 years</a:t>
                </a:r>
              </a:p>
            </p:txBody>
          </p:sp>
          <p:sp>
            <p:nvSpPr>
              <p:cNvPr id="71" name="TextBox 70">
                <a:extLst>
                  <a:ext uri="{FF2B5EF4-FFF2-40B4-BE49-F238E27FC236}">
                    <a16:creationId xmlns:a16="http://schemas.microsoft.com/office/drawing/2014/main" id="{ECE0662D-E114-4AE0-972F-98583E2F3584}"/>
                  </a:ext>
                </a:extLst>
              </p:cNvPr>
              <p:cNvSpPr txBox="1"/>
              <p:nvPr/>
            </p:nvSpPr>
            <p:spPr>
              <a:xfrm>
                <a:off x="7877646" y="2707342"/>
                <a:ext cx="1854490" cy="369331"/>
              </a:xfrm>
              <a:prstGeom prst="rect">
                <a:avLst/>
              </a:prstGeom>
              <a:noFill/>
            </p:spPr>
            <p:txBody>
              <a:bodyPr wrap="square" rtlCol="0">
                <a:spAutoFit/>
              </a:bodyPr>
              <a:lstStyle/>
              <a:p>
                <a:pPr algn="r" defTabSz="685783">
                  <a:spcBef>
                    <a:spcPts val="900"/>
                  </a:spcBef>
                </a:pPr>
                <a:r>
                  <a:rPr lang="en-US" sz="1200" b="1">
                    <a:solidFill>
                      <a:prstClr val="white"/>
                    </a:solidFill>
                    <a:latin typeface="Calibri Light" panose="020F0302020204030204"/>
                    <a:ea typeface="Open Sans" panose="020B0606030504020204" pitchFamily="34" charset="0"/>
                    <a:cs typeface="Open Sans" panose="020B0606030504020204" pitchFamily="34" charset="0"/>
                  </a:rPr>
                  <a:t>12.7 years</a:t>
                </a:r>
              </a:p>
            </p:txBody>
          </p:sp>
        </p:grpSp>
        <p:sp>
          <p:nvSpPr>
            <p:cNvPr id="91" name="Rectangle 90">
              <a:extLst>
                <a:ext uri="{FF2B5EF4-FFF2-40B4-BE49-F238E27FC236}">
                  <a16:creationId xmlns:a16="http://schemas.microsoft.com/office/drawing/2014/main" id="{B3543FAB-79B9-4E07-BE43-8508B17D7F0E}"/>
                </a:ext>
              </a:extLst>
            </p:cNvPr>
            <p:cNvSpPr/>
            <p:nvPr/>
          </p:nvSpPr>
          <p:spPr>
            <a:xfrm>
              <a:off x="2611045" y="3212880"/>
              <a:ext cx="231999" cy="231999"/>
            </a:xfrm>
            <a:prstGeom prst="rect">
              <a:avLst/>
            </a:prstGeom>
            <a: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30" name="Group 29">
            <a:extLst>
              <a:ext uri="{FF2B5EF4-FFF2-40B4-BE49-F238E27FC236}">
                <a16:creationId xmlns:a16="http://schemas.microsoft.com/office/drawing/2014/main" id="{A1C6A260-E5F8-DC23-EC70-AFC243C0764D}"/>
              </a:ext>
            </a:extLst>
          </p:cNvPr>
          <p:cNvGrpSpPr/>
          <p:nvPr/>
        </p:nvGrpSpPr>
        <p:grpSpPr>
          <a:xfrm>
            <a:off x="1200912" y="2087662"/>
            <a:ext cx="2596500" cy="858162"/>
            <a:chOff x="1200912" y="2087661"/>
            <a:chExt cx="2596500" cy="858162"/>
          </a:xfrm>
        </p:grpSpPr>
        <p:grpSp>
          <p:nvGrpSpPr>
            <p:cNvPr id="19" name="Group 18">
              <a:extLst>
                <a:ext uri="{FF2B5EF4-FFF2-40B4-BE49-F238E27FC236}">
                  <a16:creationId xmlns:a16="http://schemas.microsoft.com/office/drawing/2014/main" id="{19354D44-451B-4029-810B-7BCD63E40E5A}"/>
                </a:ext>
              </a:extLst>
            </p:cNvPr>
            <p:cNvGrpSpPr/>
            <p:nvPr/>
          </p:nvGrpSpPr>
          <p:grpSpPr>
            <a:xfrm>
              <a:off x="3392599" y="2136149"/>
              <a:ext cx="404813" cy="404813"/>
              <a:chOff x="4851561" y="1180525"/>
              <a:chExt cx="3155790" cy="4496949"/>
            </a:xfrm>
          </p:grpSpPr>
          <p:sp useBgFill="1">
            <p:nvSpPr>
              <p:cNvPr id="20" name="Rectangle: Rounded Corners 21">
                <a:extLst>
                  <a:ext uri="{FF2B5EF4-FFF2-40B4-BE49-F238E27FC236}">
                    <a16:creationId xmlns:a16="http://schemas.microsoft.com/office/drawing/2014/main" id="{B6C78AAD-A15B-4B95-BF5C-1B1CE464F799}"/>
                  </a:ext>
                </a:extLst>
              </p:cNvPr>
              <p:cNvSpPr/>
              <p:nvPr/>
            </p:nvSpPr>
            <p:spPr>
              <a:xfrm>
                <a:off x="4851561" y="1180525"/>
                <a:ext cx="3155790" cy="4496949"/>
              </a:xfrm>
              <a:prstGeom prst="roundRect">
                <a:avLst/>
              </a:prstGeom>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useBgFill="1">
            <p:nvSpPr>
              <p:cNvPr id="21" name="Rectangle: Rounded Corners 22">
                <a:extLst>
                  <a:ext uri="{FF2B5EF4-FFF2-40B4-BE49-F238E27FC236}">
                    <a16:creationId xmlns:a16="http://schemas.microsoft.com/office/drawing/2014/main" id="{81D02F4C-99E7-4732-A12D-DB30BEEE746D}"/>
                  </a:ext>
                </a:extLst>
              </p:cNvPr>
              <p:cNvSpPr/>
              <p:nvPr/>
            </p:nvSpPr>
            <p:spPr>
              <a:xfrm>
                <a:off x="4851561" y="1180525"/>
                <a:ext cx="3155790" cy="4496949"/>
              </a:xfrm>
              <a:prstGeom prst="roundRect">
                <a:avLst/>
              </a:prstGeom>
              <a:ln>
                <a:noFill/>
              </a:ln>
              <a:effectLst>
                <a:outerShdw blurRad="254000" dist="228600" dir="13500000" sx="98000" sy="98000" algn="br" rotWithShape="0">
                  <a:srgbClr val="3E444C">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66" name="Group 65">
              <a:extLst>
                <a:ext uri="{FF2B5EF4-FFF2-40B4-BE49-F238E27FC236}">
                  <a16:creationId xmlns:a16="http://schemas.microsoft.com/office/drawing/2014/main" id="{851E55E1-1048-4193-AEAE-DACBDB3D74B5}"/>
                </a:ext>
              </a:extLst>
            </p:cNvPr>
            <p:cNvGrpSpPr/>
            <p:nvPr/>
          </p:nvGrpSpPr>
          <p:grpSpPr>
            <a:xfrm flipH="1">
              <a:off x="1200912" y="2087661"/>
              <a:ext cx="2034854" cy="858162"/>
              <a:chOff x="7877646" y="2707342"/>
              <a:chExt cx="2713139" cy="1144213"/>
            </a:xfrm>
          </p:grpSpPr>
          <p:sp>
            <p:nvSpPr>
              <p:cNvPr id="67" name="TextBox 66">
                <a:extLst>
                  <a:ext uri="{FF2B5EF4-FFF2-40B4-BE49-F238E27FC236}">
                    <a16:creationId xmlns:a16="http://schemas.microsoft.com/office/drawing/2014/main" id="{FD6A5204-A98D-4277-8874-8C82C2D131DE}"/>
                  </a:ext>
                </a:extLst>
              </p:cNvPr>
              <p:cNvSpPr txBox="1"/>
              <p:nvPr/>
            </p:nvSpPr>
            <p:spPr>
              <a:xfrm>
                <a:off x="7877647" y="3027656"/>
                <a:ext cx="2713138" cy="823899"/>
              </a:xfrm>
              <a:prstGeom prst="rect">
                <a:avLst/>
              </a:prstGeom>
              <a:noFill/>
            </p:spPr>
            <p:txBody>
              <a:bodyPr wrap="square" rtlCol="0">
                <a:spAutoFit/>
              </a:bodyPr>
              <a:lstStyle/>
              <a:p>
                <a:pPr algn="r" defTabSz="685783">
                  <a:lnSpc>
                    <a:spcPct val="130000"/>
                  </a:lnSpc>
                  <a:spcBef>
                    <a:spcPts val="900"/>
                  </a:spcBef>
                </a:pPr>
                <a:r>
                  <a:rPr lang="en-US" sz="900">
                    <a:solidFill>
                      <a:prstClr val="white"/>
                    </a:solidFill>
                    <a:latin typeface="Calibri" panose="020F0502020204030204"/>
                    <a:ea typeface="Open Sans" panose="020B0606030504020204" pitchFamily="34" charset="0"/>
                    <a:cs typeface="Open Sans" panose="020B0606030504020204" pitchFamily="34" charset="0"/>
                  </a:rPr>
                  <a:t>average price of a new car in Egypt which is higher than the average income which is $2,600</a:t>
                </a:r>
              </a:p>
            </p:txBody>
          </p:sp>
          <p:sp>
            <p:nvSpPr>
              <p:cNvPr id="68" name="TextBox 67">
                <a:extLst>
                  <a:ext uri="{FF2B5EF4-FFF2-40B4-BE49-F238E27FC236}">
                    <a16:creationId xmlns:a16="http://schemas.microsoft.com/office/drawing/2014/main" id="{E163AA5A-B312-448B-B209-1D6CF9523BD5}"/>
                  </a:ext>
                </a:extLst>
              </p:cNvPr>
              <p:cNvSpPr txBox="1"/>
              <p:nvPr/>
            </p:nvSpPr>
            <p:spPr>
              <a:xfrm>
                <a:off x="7877646" y="2707342"/>
                <a:ext cx="2558863" cy="369331"/>
              </a:xfrm>
              <a:prstGeom prst="rect">
                <a:avLst/>
              </a:prstGeom>
              <a:noFill/>
            </p:spPr>
            <p:txBody>
              <a:bodyPr wrap="square" rtlCol="0">
                <a:spAutoFit/>
              </a:bodyPr>
              <a:lstStyle/>
              <a:p>
                <a:pPr algn="r" defTabSz="685783">
                  <a:spcBef>
                    <a:spcPts val="900"/>
                  </a:spcBef>
                </a:pPr>
                <a:r>
                  <a:rPr lang="en-US" sz="1200" b="1">
                    <a:solidFill>
                      <a:prstClr val="white"/>
                    </a:solidFill>
                    <a:latin typeface="Calibri Light" panose="020F0302020204030204"/>
                    <a:ea typeface="Open Sans" panose="020B0606030504020204" pitchFamily="34" charset="0"/>
                    <a:cs typeface="Open Sans" panose="020B0606030504020204" pitchFamily="34" charset="0"/>
                  </a:rPr>
                  <a:t>$14,300</a:t>
                </a:r>
              </a:p>
            </p:txBody>
          </p:sp>
        </p:grpSp>
        <p:pic>
          <p:nvPicPr>
            <p:cNvPr id="15" name="Graphic 14" descr="Dollar with solid fill">
              <a:extLst>
                <a:ext uri="{FF2B5EF4-FFF2-40B4-BE49-F238E27FC236}">
                  <a16:creationId xmlns:a16="http://schemas.microsoft.com/office/drawing/2014/main" id="{E959FBD7-2068-D0B9-DD48-424AEB38B0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21232" y="2180153"/>
              <a:ext cx="295482" cy="295482"/>
            </a:xfrm>
            <a:prstGeom prst="rect">
              <a:avLst/>
            </a:prstGeom>
          </p:spPr>
        </p:pic>
      </p:grpSp>
      <p:grpSp>
        <p:nvGrpSpPr>
          <p:cNvPr id="31" name="Group 30">
            <a:extLst>
              <a:ext uri="{FF2B5EF4-FFF2-40B4-BE49-F238E27FC236}">
                <a16:creationId xmlns:a16="http://schemas.microsoft.com/office/drawing/2014/main" id="{45E3AD03-2EFE-BC0E-5F3F-EC72EA383C66}"/>
              </a:ext>
            </a:extLst>
          </p:cNvPr>
          <p:cNvGrpSpPr/>
          <p:nvPr/>
        </p:nvGrpSpPr>
        <p:grpSpPr>
          <a:xfrm>
            <a:off x="5346588" y="2087657"/>
            <a:ext cx="2596498" cy="858161"/>
            <a:chOff x="5346588" y="2087655"/>
            <a:chExt cx="2596498" cy="858161"/>
          </a:xfrm>
        </p:grpSpPr>
        <p:grpSp>
          <p:nvGrpSpPr>
            <p:cNvPr id="55" name="Group 54">
              <a:extLst>
                <a:ext uri="{FF2B5EF4-FFF2-40B4-BE49-F238E27FC236}">
                  <a16:creationId xmlns:a16="http://schemas.microsoft.com/office/drawing/2014/main" id="{E7B823D2-9B2E-40F7-8DBB-7F60F2E1553A}"/>
                </a:ext>
              </a:extLst>
            </p:cNvPr>
            <p:cNvGrpSpPr/>
            <p:nvPr/>
          </p:nvGrpSpPr>
          <p:grpSpPr>
            <a:xfrm flipH="1">
              <a:off x="5346588" y="2136149"/>
              <a:ext cx="404813" cy="404813"/>
              <a:chOff x="4851561" y="1180525"/>
              <a:chExt cx="3155790" cy="4496949"/>
            </a:xfrm>
          </p:grpSpPr>
          <p:sp useBgFill="1">
            <p:nvSpPr>
              <p:cNvPr id="56" name="Rectangle: Rounded Corners 21">
                <a:extLst>
                  <a:ext uri="{FF2B5EF4-FFF2-40B4-BE49-F238E27FC236}">
                    <a16:creationId xmlns:a16="http://schemas.microsoft.com/office/drawing/2014/main" id="{8C65EC91-60D9-4F4C-97C3-AB051B912DF3}"/>
                  </a:ext>
                </a:extLst>
              </p:cNvPr>
              <p:cNvSpPr/>
              <p:nvPr/>
            </p:nvSpPr>
            <p:spPr>
              <a:xfrm>
                <a:off x="4851561" y="1180525"/>
                <a:ext cx="3155790" cy="4496949"/>
              </a:xfrm>
              <a:prstGeom prst="roundRect">
                <a:avLst/>
              </a:prstGeom>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useBgFill="1">
            <p:nvSpPr>
              <p:cNvPr id="57" name="Rectangle: Rounded Corners 22">
                <a:extLst>
                  <a:ext uri="{FF2B5EF4-FFF2-40B4-BE49-F238E27FC236}">
                    <a16:creationId xmlns:a16="http://schemas.microsoft.com/office/drawing/2014/main" id="{C390B2C5-B916-4D02-AFD0-9D30730D141E}"/>
                  </a:ext>
                </a:extLst>
              </p:cNvPr>
              <p:cNvSpPr/>
              <p:nvPr/>
            </p:nvSpPr>
            <p:spPr>
              <a:xfrm>
                <a:off x="4851561" y="1180525"/>
                <a:ext cx="3155790" cy="4496949"/>
              </a:xfrm>
              <a:prstGeom prst="roundRect">
                <a:avLst/>
              </a:prstGeom>
              <a:ln>
                <a:noFill/>
              </a:ln>
              <a:effectLst>
                <a:outerShdw blurRad="254000" dist="228600" dir="13500000" sx="98000" sy="98000" algn="br" rotWithShape="0">
                  <a:srgbClr val="3E444C">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75" name="Group 74">
              <a:extLst>
                <a:ext uri="{FF2B5EF4-FFF2-40B4-BE49-F238E27FC236}">
                  <a16:creationId xmlns:a16="http://schemas.microsoft.com/office/drawing/2014/main" id="{5DD6204F-495B-4543-B492-B8BF2EAA98E7}"/>
                </a:ext>
              </a:extLst>
            </p:cNvPr>
            <p:cNvGrpSpPr/>
            <p:nvPr/>
          </p:nvGrpSpPr>
          <p:grpSpPr>
            <a:xfrm>
              <a:off x="5908234" y="2087655"/>
              <a:ext cx="2034852" cy="858161"/>
              <a:chOff x="7877646" y="2707342"/>
              <a:chExt cx="2713137" cy="1144215"/>
            </a:xfrm>
          </p:grpSpPr>
          <p:sp>
            <p:nvSpPr>
              <p:cNvPr id="45" name="TextBox 44">
                <a:extLst>
                  <a:ext uri="{FF2B5EF4-FFF2-40B4-BE49-F238E27FC236}">
                    <a16:creationId xmlns:a16="http://schemas.microsoft.com/office/drawing/2014/main" id="{1B29FC01-FD87-4570-AE6F-540587E28AC5}"/>
                  </a:ext>
                </a:extLst>
              </p:cNvPr>
              <p:cNvSpPr txBox="1"/>
              <p:nvPr/>
            </p:nvSpPr>
            <p:spPr>
              <a:xfrm>
                <a:off x="7877647" y="3027655"/>
                <a:ext cx="2713136" cy="823902"/>
              </a:xfrm>
              <a:prstGeom prst="rect">
                <a:avLst/>
              </a:prstGeom>
              <a:noFill/>
            </p:spPr>
            <p:txBody>
              <a:bodyPr wrap="square" rtlCol="0">
                <a:spAutoFit/>
              </a:bodyPr>
              <a:lstStyle/>
              <a:p>
                <a:pPr defTabSz="685783">
                  <a:lnSpc>
                    <a:spcPct val="130000"/>
                  </a:lnSpc>
                  <a:spcBef>
                    <a:spcPts val="900"/>
                  </a:spcBef>
                </a:pPr>
                <a:r>
                  <a:rPr lang="en-US" sz="900">
                    <a:solidFill>
                      <a:prstClr val="white"/>
                    </a:solidFill>
                    <a:latin typeface="Calibri" panose="020F0502020204030204"/>
                    <a:ea typeface="Open Sans" panose="020B0606030504020204" pitchFamily="34" charset="0"/>
                    <a:cs typeface="Open Sans" panose="020B0606030504020204" pitchFamily="34" charset="0"/>
                  </a:rPr>
                  <a:t>import tax on new cars which makes it very difficult for people to afford to import new cars</a:t>
                </a:r>
              </a:p>
            </p:txBody>
          </p:sp>
          <p:sp>
            <p:nvSpPr>
              <p:cNvPr id="46" name="TextBox 45">
                <a:extLst>
                  <a:ext uri="{FF2B5EF4-FFF2-40B4-BE49-F238E27FC236}">
                    <a16:creationId xmlns:a16="http://schemas.microsoft.com/office/drawing/2014/main" id="{11FFCC25-0A2A-4353-A7E7-4BEFC58A371E}"/>
                  </a:ext>
                </a:extLst>
              </p:cNvPr>
              <p:cNvSpPr txBox="1"/>
              <p:nvPr/>
            </p:nvSpPr>
            <p:spPr>
              <a:xfrm>
                <a:off x="7877646" y="2707342"/>
                <a:ext cx="2558864" cy="369332"/>
              </a:xfrm>
              <a:prstGeom prst="rect">
                <a:avLst/>
              </a:prstGeom>
              <a:noFill/>
            </p:spPr>
            <p:txBody>
              <a:bodyPr wrap="square" rtlCol="0">
                <a:spAutoFit/>
              </a:bodyPr>
              <a:lstStyle/>
              <a:p>
                <a:pPr defTabSz="685783">
                  <a:spcBef>
                    <a:spcPts val="900"/>
                  </a:spcBef>
                </a:pPr>
                <a:r>
                  <a:rPr lang="en-US" sz="1200" b="1">
                    <a:solidFill>
                      <a:prstClr val="white"/>
                    </a:solidFill>
                    <a:latin typeface="Calibri Light" panose="020F0302020204030204"/>
                    <a:ea typeface="Open Sans" panose="020B0606030504020204" pitchFamily="34" charset="0"/>
                    <a:cs typeface="Open Sans" panose="020B0606030504020204" pitchFamily="34" charset="0"/>
                  </a:rPr>
                  <a:t>60%</a:t>
                </a:r>
              </a:p>
            </p:txBody>
          </p:sp>
        </p:grpSp>
        <p:pic>
          <p:nvPicPr>
            <p:cNvPr id="23" name="Graphic 22" descr="Tax outline">
              <a:extLst>
                <a:ext uri="{FF2B5EF4-FFF2-40B4-BE49-F238E27FC236}">
                  <a16:creationId xmlns:a16="http://schemas.microsoft.com/office/drawing/2014/main" id="{706DBB8B-14E6-8270-A34C-866A1B2E56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77881" y="2174106"/>
              <a:ext cx="404813" cy="404813"/>
            </a:xfrm>
            <a:prstGeom prst="rect">
              <a:avLst/>
            </a:prstGeom>
          </p:spPr>
        </p:pic>
      </p:grpSp>
      <p:grpSp>
        <p:nvGrpSpPr>
          <p:cNvPr id="32" name="Group 31">
            <a:extLst>
              <a:ext uri="{FF2B5EF4-FFF2-40B4-BE49-F238E27FC236}">
                <a16:creationId xmlns:a16="http://schemas.microsoft.com/office/drawing/2014/main" id="{5AD59F51-3769-AD93-3569-346CB8552714}"/>
              </a:ext>
            </a:extLst>
          </p:cNvPr>
          <p:cNvGrpSpPr/>
          <p:nvPr/>
        </p:nvGrpSpPr>
        <p:grpSpPr>
          <a:xfrm>
            <a:off x="6214547" y="3188656"/>
            <a:ext cx="2216223" cy="678113"/>
            <a:chOff x="6214549" y="3077990"/>
            <a:chExt cx="2216223" cy="678114"/>
          </a:xfrm>
        </p:grpSpPr>
        <p:grpSp>
          <p:nvGrpSpPr>
            <p:cNvPr id="54" name="Group 53">
              <a:extLst>
                <a:ext uri="{FF2B5EF4-FFF2-40B4-BE49-F238E27FC236}">
                  <a16:creationId xmlns:a16="http://schemas.microsoft.com/office/drawing/2014/main" id="{5853A600-5FB4-443C-8990-725A20EB060B}"/>
                </a:ext>
              </a:extLst>
            </p:cNvPr>
            <p:cNvGrpSpPr/>
            <p:nvPr/>
          </p:nvGrpSpPr>
          <p:grpSpPr>
            <a:xfrm flipH="1">
              <a:off x="6214549" y="3126473"/>
              <a:ext cx="404813" cy="404813"/>
              <a:chOff x="4851561" y="1180525"/>
              <a:chExt cx="3155790" cy="4496949"/>
            </a:xfrm>
          </p:grpSpPr>
          <p:sp useBgFill="1">
            <p:nvSpPr>
              <p:cNvPr id="58" name="Rectangle: Rounded Corners 21">
                <a:extLst>
                  <a:ext uri="{FF2B5EF4-FFF2-40B4-BE49-F238E27FC236}">
                    <a16:creationId xmlns:a16="http://schemas.microsoft.com/office/drawing/2014/main" id="{DFAA3790-A16F-4F39-A839-C2765ABA059E}"/>
                  </a:ext>
                </a:extLst>
              </p:cNvPr>
              <p:cNvSpPr/>
              <p:nvPr/>
            </p:nvSpPr>
            <p:spPr>
              <a:xfrm>
                <a:off x="4851561" y="1180525"/>
                <a:ext cx="3155790" cy="4496949"/>
              </a:xfrm>
              <a:prstGeom prst="roundRect">
                <a:avLst/>
              </a:prstGeom>
              <a:ln>
                <a:noFill/>
              </a:ln>
              <a:effectLst>
                <a:outerShdw blurRad="571500" dist="393700" dir="2700000" sx="96000" sy="96000" algn="br" rotWithShape="0">
                  <a:schemeClr val="tx1">
                    <a:lumMod val="95000"/>
                    <a:lumOff val="5000"/>
                    <a:alpha val="1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sp useBgFill="1">
            <p:nvSpPr>
              <p:cNvPr id="59" name="Rectangle: Rounded Corners 22">
                <a:extLst>
                  <a:ext uri="{FF2B5EF4-FFF2-40B4-BE49-F238E27FC236}">
                    <a16:creationId xmlns:a16="http://schemas.microsoft.com/office/drawing/2014/main" id="{907D7715-9859-4A6D-A67D-D6CCD6D39E13}"/>
                  </a:ext>
                </a:extLst>
              </p:cNvPr>
              <p:cNvSpPr/>
              <p:nvPr/>
            </p:nvSpPr>
            <p:spPr>
              <a:xfrm>
                <a:off x="4851561" y="1180525"/>
                <a:ext cx="3155790" cy="4496949"/>
              </a:xfrm>
              <a:prstGeom prst="roundRect">
                <a:avLst/>
              </a:prstGeom>
              <a:ln>
                <a:noFill/>
              </a:ln>
              <a:effectLst>
                <a:outerShdw blurRad="254000" dist="228600" dir="13500000" sx="98000" sy="98000" algn="br" rotWithShape="0">
                  <a:srgbClr val="3E444C">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050">
                  <a:solidFill>
                    <a:prstClr val="white"/>
                  </a:solidFill>
                  <a:latin typeface="Calibri" panose="020F0502020204030204"/>
                </a:endParaRPr>
              </a:p>
            </p:txBody>
          </p:sp>
        </p:grpSp>
        <p:grpSp>
          <p:nvGrpSpPr>
            <p:cNvPr id="74" name="Group 73">
              <a:extLst>
                <a:ext uri="{FF2B5EF4-FFF2-40B4-BE49-F238E27FC236}">
                  <a16:creationId xmlns:a16="http://schemas.microsoft.com/office/drawing/2014/main" id="{C3F45E03-6CDC-4684-BF31-89756E085B6B}"/>
                </a:ext>
              </a:extLst>
            </p:cNvPr>
            <p:cNvGrpSpPr/>
            <p:nvPr/>
          </p:nvGrpSpPr>
          <p:grpSpPr>
            <a:xfrm>
              <a:off x="6745867" y="3077990"/>
              <a:ext cx="1684905" cy="678114"/>
              <a:chOff x="8994486" y="4027774"/>
              <a:chExt cx="2246539" cy="904149"/>
            </a:xfrm>
          </p:grpSpPr>
          <p:sp>
            <p:nvSpPr>
              <p:cNvPr id="64" name="TextBox 63">
                <a:extLst>
                  <a:ext uri="{FF2B5EF4-FFF2-40B4-BE49-F238E27FC236}">
                    <a16:creationId xmlns:a16="http://schemas.microsoft.com/office/drawing/2014/main" id="{96B8552E-F758-41E3-BB73-130444E1344F}"/>
                  </a:ext>
                </a:extLst>
              </p:cNvPr>
              <p:cNvSpPr txBox="1"/>
              <p:nvPr/>
            </p:nvSpPr>
            <p:spPr>
              <a:xfrm>
                <a:off x="8994487" y="4348088"/>
                <a:ext cx="2246538" cy="583835"/>
              </a:xfrm>
              <a:prstGeom prst="rect">
                <a:avLst/>
              </a:prstGeom>
              <a:noFill/>
            </p:spPr>
            <p:txBody>
              <a:bodyPr wrap="square" rtlCol="0">
                <a:spAutoFit/>
              </a:bodyPr>
              <a:lstStyle/>
              <a:p>
                <a:pPr defTabSz="685783">
                  <a:lnSpc>
                    <a:spcPct val="130000"/>
                  </a:lnSpc>
                  <a:spcBef>
                    <a:spcPts val="900"/>
                  </a:spcBef>
                </a:pPr>
                <a:r>
                  <a:rPr lang="en-US" sz="900" dirty="0">
                    <a:solidFill>
                      <a:prstClr val="white"/>
                    </a:solidFill>
                    <a:latin typeface="Calibri" panose="020F0502020204030204"/>
                    <a:ea typeface="Open Sans" panose="020B0606030504020204" pitchFamily="34" charset="0"/>
                    <a:cs typeface="Open Sans" panose="020B0606030504020204" pitchFamily="34" charset="0"/>
                  </a:rPr>
                  <a:t>tax break of 50% on the purchase of new cars</a:t>
                </a:r>
              </a:p>
            </p:txBody>
          </p:sp>
          <p:sp>
            <p:nvSpPr>
              <p:cNvPr id="65" name="TextBox 64">
                <a:extLst>
                  <a:ext uri="{FF2B5EF4-FFF2-40B4-BE49-F238E27FC236}">
                    <a16:creationId xmlns:a16="http://schemas.microsoft.com/office/drawing/2014/main" id="{02D8B832-AE7F-4714-B0DF-192CE2FDB775}"/>
                  </a:ext>
                </a:extLst>
              </p:cNvPr>
              <p:cNvSpPr txBox="1"/>
              <p:nvPr/>
            </p:nvSpPr>
            <p:spPr>
              <a:xfrm>
                <a:off x="8994486" y="4027774"/>
                <a:ext cx="1854489" cy="369331"/>
              </a:xfrm>
              <a:prstGeom prst="rect">
                <a:avLst/>
              </a:prstGeom>
              <a:noFill/>
            </p:spPr>
            <p:txBody>
              <a:bodyPr wrap="square" rtlCol="0">
                <a:spAutoFit/>
              </a:bodyPr>
              <a:lstStyle/>
              <a:p>
                <a:pPr defTabSz="685783">
                  <a:spcBef>
                    <a:spcPts val="900"/>
                  </a:spcBef>
                </a:pPr>
                <a:r>
                  <a:rPr lang="en-US" sz="1200" b="1">
                    <a:solidFill>
                      <a:prstClr val="white"/>
                    </a:solidFill>
                    <a:latin typeface="Calibri Light" panose="020F0302020204030204"/>
                    <a:ea typeface="Open Sans" panose="020B0606030504020204" pitchFamily="34" charset="0"/>
                    <a:cs typeface="Open Sans" panose="020B0606030504020204" pitchFamily="34" charset="0"/>
                  </a:rPr>
                  <a:t>50% </a:t>
                </a:r>
              </a:p>
            </p:txBody>
          </p:sp>
        </p:grpSp>
        <p:pic>
          <p:nvPicPr>
            <p:cNvPr id="28" name="Graphic 27" descr="Downward trend graph with solid fill">
              <a:extLst>
                <a:ext uri="{FF2B5EF4-FFF2-40B4-BE49-F238E27FC236}">
                  <a16:creationId xmlns:a16="http://schemas.microsoft.com/office/drawing/2014/main" id="{4BF947CB-BCF3-1204-E337-5986847648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53147" y="3152574"/>
              <a:ext cx="404814" cy="404814"/>
            </a:xfrm>
            <a:prstGeom prst="rect">
              <a:avLst/>
            </a:prstGeom>
          </p:spPr>
        </p:pic>
      </p:grpSp>
    </p:spTree>
    <p:extLst>
      <p:ext uri="{BB962C8B-B14F-4D97-AF65-F5344CB8AC3E}">
        <p14:creationId xmlns:p14="http://schemas.microsoft.com/office/powerpoint/2010/main" val="2823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63" presetClass="path" presetSubtype="0" accel="86667" decel="13333" autoRev="1" fill="hold" grpId="1" nodeType="withEffect">
                                  <p:stCondLst>
                                    <p:cond delay="250"/>
                                  </p:stCondLst>
                                  <p:childTnLst>
                                    <p:animMotion origin="layout" path="M 1.25E-6 3.7037E-6 L 0.03893 3.7037E-6 " pathEditMode="relative" rAng="0" ptsTypes="AA">
                                      <p:cBhvr>
                                        <p:cTn id="12" dur="500" fill="hold"/>
                                        <p:tgtEl>
                                          <p:spTgt spid="3"/>
                                        </p:tgtEl>
                                        <p:attrNameLst>
                                          <p:attrName>ppt_x</p:attrName>
                                          <p:attrName>ppt_y</p:attrName>
                                        </p:attrNameLst>
                                      </p:cBhvr>
                                      <p:rCtr x="1940" y="0"/>
                                    </p:animMotion>
                                  </p:childTnLst>
                                </p:cTn>
                              </p:par>
                              <p:par>
                                <p:cTn id="13" presetID="49" presetClass="entr" presetSubtype="0" decel="10000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p:cTn id="15" dur="600" fill="hold"/>
                                        <p:tgtEl>
                                          <p:spTgt spid="4"/>
                                        </p:tgtEl>
                                        <p:attrNameLst>
                                          <p:attrName>ppt_w</p:attrName>
                                        </p:attrNameLst>
                                      </p:cBhvr>
                                      <p:tavLst>
                                        <p:tav tm="0">
                                          <p:val>
                                            <p:fltVal val="0"/>
                                          </p:val>
                                        </p:tav>
                                        <p:tav tm="100000">
                                          <p:val>
                                            <p:strVal val="#ppt_w"/>
                                          </p:val>
                                        </p:tav>
                                      </p:tavLst>
                                    </p:anim>
                                    <p:anim calcmode="lin" valueType="num">
                                      <p:cBhvr>
                                        <p:cTn id="16" dur="600" fill="hold"/>
                                        <p:tgtEl>
                                          <p:spTgt spid="4"/>
                                        </p:tgtEl>
                                        <p:attrNameLst>
                                          <p:attrName>ppt_h</p:attrName>
                                        </p:attrNameLst>
                                      </p:cBhvr>
                                      <p:tavLst>
                                        <p:tav tm="0">
                                          <p:val>
                                            <p:fltVal val="0"/>
                                          </p:val>
                                        </p:tav>
                                        <p:tav tm="100000">
                                          <p:val>
                                            <p:strVal val="#ppt_h"/>
                                          </p:val>
                                        </p:tav>
                                      </p:tavLst>
                                    </p:anim>
                                    <p:anim calcmode="lin" valueType="num">
                                      <p:cBhvr>
                                        <p:cTn id="17" dur="600" fill="hold"/>
                                        <p:tgtEl>
                                          <p:spTgt spid="4"/>
                                        </p:tgtEl>
                                        <p:attrNameLst>
                                          <p:attrName>style.rotation</p:attrName>
                                        </p:attrNameLst>
                                      </p:cBhvr>
                                      <p:tavLst>
                                        <p:tav tm="0">
                                          <p:val>
                                            <p:fltVal val="360"/>
                                          </p:val>
                                        </p:tav>
                                        <p:tav tm="100000">
                                          <p:val>
                                            <p:fltVal val="0"/>
                                          </p:val>
                                        </p:tav>
                                      </p:tavLst>
                                    </p:anim>
                                    <p:animEffect transition="in" filter="fade">
                                      <p:cBhvr>
                                        <p:cTn id="18" dur="600"/>
                                        <p:tgtEl>
                                          <p:spTgt spid="4"/>
                                        </p:tgtEl>
                                      </p:cBhvr>
                                    </p:animEffect>
                                  </p:childTnLst>
                                </p:cTn>
                              </p:par>
                              <p:par>
                                <p:cTn id="19" presetID="63" presetClass="path" presetSubtype="0" accel="86667" decel="13333" autoRev="1" fill="hold" grpId="1" nodeType="withEffect">
                                  <p:stCondLst>
                                    <p:cond delay="250"/>
                                  </p:stCondLst>
                                  <p:childTnLst>
                                    <p:animMotion origin="layout" path="M 2.08333E-7 3.7037E-6 L -0.01953 3.7037E-6 " pathEditMode="relative" rAng="0" ptsTypes="AA">
                                      <p:cBhvr>
                                        <p:cTn id="20" dur="600" fill="hold"/>
                                        <p:tgtEl>
                                          <p:spTgt spid="4"/>
                                        </p:tgtEl>
                                        <p:attrNameLst>
                                          <p:attrName>ppt_x</p:attrName>
                                          <p:attrName>ppt_y</p:attrName>
                                        </p:attrNameLst>
                                      </p:cBhvr>
                                      <p:rCtr x="-977" y="0"/>
                                    </p:animMotion>
                                  </p:childTnLst>
                                </p:cTn>
                              </p:par>
                              <p:par>
                                <p:cTn id="21" presetID="49" presetClass="entr" presetSubtype="0" decel="100000" fill="hold" grpId="0" nodeType="withEffect">
                                  <p:stCondLst>
                                    <p:cond delay="250"/>
                                  </p:stCondLst>
                                  <p:childTnLst>
                                    <p:set>
                                      <p:cBhvr>
                                        <p:cTn id="22" dur="1" fill="hold">
                                          <p:stCondLst>
                                            <p:cond delay="0"/>
                                          </p:stCondLst>
                                        </p:cTn>
                                        <p:tgtEl>
                                          <p:spTgt spid="5"/>
                                        </p:tgtEl>
                                        <p:attrNameLst>
                                          <p:attrName>style.visibility</p:attrName>
                                        </p:attrNameLst>
                                      </p:cBhvr>
                                      <p:to>
                                        <p:strVal val="visible"/>
                                      </p:to>
                                    </p:set>
                                    <p:anim calcmode="lin" valueType="num">
                                      <p:cBhvr>
                                        <p:cTn id="23" dur="700" fill="hold"/>
                                        <p:tgtEl>
                                          <p:spTgt spid="5"/>
                                        </p:tgtEl>
                                        <p:attrNameLst>
                                          <p:attrName>ppt_w</p:attrName>
                                        </p:attrNameLst>
                                      </p:cBhvr>
                                      <p:tavLst>
                                        <p:tav tm="0">
                                          <p:val>
                                            <p:fltVal val="0"/>
                                          </p:val>
                                        </p:tav>
                                        <p:tav tm="100000">
                                          <p:val>
                                            <p:strVal val="#ppt_w"/>
                                          </p:val>
                                        </p:tav>
                                      </p:tavLst>
                                    </p:anim>
                                    <p:anim calcmode="lin" valueType="num">
                                      <p:cBhvr>
                                        <p:cTn id="24" dur="700" fill="hold"/>
                                        <p:tgtEl>
                                          <p:spTgt spid="5"/>
                                        </p:tgtEl>
                                        <p:attrNameLst>
                                          <p:attrName>ppt_h</p:attrName>
                                        </p:attrNameLst>
                                      </p:cBhvr>
                                      <p:tavLst>
                                        <p:tav tm="0">
                                          <p:val>
                                            <p:fltVal val="0"/>
                                          </p:val>
                                        </p:tav>
                                        <p:tav tm="100000">
                                          <p:val>
                                            <p:strVal val="#ppt_h"/>
                                          </p:val>
                                        </p:tav>
                                      </p:tavLst>
                                    </p:anim>
                                    <p:anim calcmode="lin" valueType="num">
                                      <p:cBhvr>
                                        <p:cTn id="25" dur="700" fill="hold"/>
                                        <p:tgtEl>
                                          <p:spTgt spid="5"/>
                                        </p:tgtEl>
                                        <p:attrNameLst>
                                          <p:attrName>style.rotation</p:attrName>
                                        </p:attrNameLst>
                                      </p:cBhvr>
                                      <p:tavLst>
                                        <p:tav tm="0">
                                          <p:val>
                                            <p:fltVal val="360"/>
                                          </p:val>
                                        </p:tav>
                                        <p:tav tm="100000">
                                          <p:val>
                                            <p:fltVal val="0"/>
                                          </p:val>
                                        </p:tav>
                                      </p:tavLst>
                                    </p:anim>
                                    <p:animEffect transition="in" filter="fade">
                                      <p:cBhvr>
                                        <p:cTn id="26" dur="700"/>
                                        <p:tgtEl>
                                          <p:spTgt spid="5"/>
                                        </p:tgtEl>
                                      </p:cBhvr>
                                    </p:animEffect>
                                  </p:childTnLst>
                                </p:cTn>
                              </p:par>
                              <p:par>
                                <p:cTn id="27" presetID="63" presetClass="path" presetSubtype="0" accel="86667" decel="13333" autoRev="1" fill="hold" grpId="1" nodeType="withEffect">
                                  <p:stCondLst>
                                    <p:cond delay="250"/>
                                  </p:stCondLst>
                                  <p:childTnLst>
                                    <p:animMotion origin="layout" path="M -1.04167E-6 3.7037E-6 L -0.03893 3.7037E-6 " pathEditMode="relative" rAng="0" ptsTypes="AA">
                                      <p:cBhvr>
                                        <p:cTn id="28" dur="700" fill="hold"/>
                                        <p:tgtEl>
                                          <p:spTgt spid="5"/>
                                        </p:tgtEl>
                                        <p:attrNameLst>
                                          <p:attrName>ppt_x</p:attrName>
                                          <p:attrName>ppt_y</p:attrName>
                                        </p:attrNameLst>
                                      </p:cBhvr>
                                      <p:rCtr x="-1953" y="0"/>
                                    </p:animMotion>
                                  </p:childTnLst>
                                </p:cTn>
                              </p:par>
                              <p:par>
                                <p:cTn id="29" presetID="10"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42" presetClass="path" presetSubtype="0" decel="100000" fill="hold" grpId="1" nodeType="withEffect">
                                  <p:stCondLst>
                                    <p:cond delay="0"/>
                                  </p:stCondLst>
                                  <p:childTnLst>
                                    <p:animMotion origin="layout" path="M 0 -2.59259E-6 L 0.01233 0.0284 " pathEditMode="relative" rAng="0" ptsTypes="AA">
                                      <p:cBhvr>
                                        <p:cTn id="33" dur="1000" spd="-100000" fill="hold"/>
                                        <p:tgtEl>
                                          <p:spTgt spid="2"/>
                                        </p:tgtEl>
                                        <p:attrNameLst>
                                          <p:attrName>ppt_x</p:attrName>
                                          <p:attrName>ppt_y</p:attrName>
                                        </p:attrNameLst>
                                      </p:cBhvr>
                                      <p:rCtr x="608" y="1420"/>
                                    </p:animMotion>
                                  </p:childTnLst>
                                </p:cTn>
                              </p:par>
                              <p:par>
                                <p:cTn id="34" presetID="10" presetClass="entr" presetSubtype="0" fill="hold" nodeType="withEffect">
                                  <p:stCondLst>
                                    <p:cond delay="25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par>
                                <p:cTn id="37" presetID="42" presetClass="path" presetSubtype="0" decel="100000" fill="hold" nodeType="withEffect">
                                  <p:stCondLst>
                                    <p:cond delay="250"/>
                                  </p:stCondLst>
                                  <p:childTnLst>
                                    <p:animMotion origin="layout" path="M 3.88889E-6 3.08642E-6 L 0.01232 0.02839 " pathEditMode="relative" rAng="0" ptsTypes="AA">
                                      <p:cBhvr>
                                        <p:cTn id="38" dur="1000" spd="-100000" fill="hold"/>
                                        <p:tgtEl>
                                          <p:spTgt spid="78"/>
                                        </p:tgtEl>
                                        <p:attrNameLst>
                                          <p:attrName>ppt_x</p:attrName>
                                          <p:attrName>ppt_y</p:attrName>
                                        </p:attrNameLst>
                                      </p:cBhvr>
                                      <p:rCtr x="608" y="1420"/>
                                    </p:animMotion>
                                  </p:childTnLst>
                                </p:cTn>
                              </p:par>
                              <p:par>
                                <p:cTn id="39" presetID="10" presetClass="entr" presetSubtype="0" fill="hold" grpId="0" nodeType="withEffect">
                                  <p:stCondLst>
                                    <p:cond delay="5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grpId="1" nodeType="withEffect">
                                  <p:stCondLst>
                                    <p:cond delay="500"/>
                                  </p:stCondLst>
                                  <p:childTnLst>
                                    <p:animMotion origin="layout" path="M 4.375E-6 3.33333E-6 L 0.01237 0.02847 " pathEditMode="relative" rAng="0" ptsTypes="AA">
                                      <p:cBhvr>
                                        <p:cTn id="43" dur="1000" spd="-100000" fill="hold"/>
                                        <p:tgtEl>
                                          <p:spTgt spid="6"/>
                                        </p:tgtEl>
                                        <p:attrNameLst>
                                          <p:attrName>ppt_x</p:attrName>
                                          <p:attrName>ppt_y</p:attrName>
                                        </p:attrNameLst>
                                      </p:cBhvr>
                                      <p:rCtr x="612" y="1412"/>
                                    </p:animMotion>
                                  </p:childTnLst>
                                </p:cTn>
                              </p:par>
                              <p:par>
                                <p:cTn id="44" presetID="10" presetClass="entr" presetSubtype="0" fill="hold" grpId="0" nodeType="withEffect">
                                  <p:stCondLst>
                                    <p:cond delay="7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42" presetClass="path" presetSubtype="0" decel="100000" fill="hold" grpId="1" nodeType="withEffect">
                                  <p:stCondLst>
                                    <p:cond delay="750"/>
                                  </p:stCondLst>
                                  <p:childTnLst>
                                    <p:animMotion origin="layout" path="M 4.375E-6 3.33333E-6 L 0.01237 0.02847 " pathEditMode="relative" rAng="0" ptsTypes="AA">
                                      <p:cBhvr>
                                        <p:cTn id="48" dur="1000" spd="-100000" fill="hold"/>
                                        <p:tgtEl>
                                          <p:spTgt spid="7"/>
                                        </p:tgtEl>
                                        <p:attrNameLst>
                                          <p:attrName>ppt_x</p:attrName>
                                          <p:attrName>ppt_y</p:attrName>
                                        </p:attrNameLst>
                                      </p:cBhvr>
                                      <p:rCtr x="612" y="1412"/>
                                    </p:animMotion>
                                  </p:childTnLst>
                                </p:cTn>
                              </p:par>
                              <p:par>
                                <p:cTn id="49" presetID="10" presetClass="entr" presetSubtype="0" fill="hold" grpId="0" nodeType="withEffect">
                                  <p:stCondLst>
                                    <p:cond delay="100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par>
                                <p:cTn id="52" presetID="42" presetClass="path" presetSubtype="0" decel="100000" fill="hold" grpId="1" nodeType="withEffect">
                                  <p:stCondLst>
                                    <p:cond delay="1000"/>
                                  </p:stCondLst>
                                  <p:childTnLst>
                                    <p:animMotion origin="layout" path="M 4.375E-6 3.33333E-6 L 0.01237 0.02847 " pathEditMode="relative" rAng="0" ptsTypes="AA">
                                      <p:cBhvr>
                                        <p:cTn id="53" dur="1000" spd="-100000" fill="hold"/>
                                        <p:tgtEl>
                                          <p:spTgt spid="9"/>
                                        </p:tgtEl>
                                        <p:attrNameLst>
                                          <p:attrName>ppt_x</p:attrName>
                                          <p:attrName>ppt_y</p:attrName>
                                        </p:attrNameLst>
                                      </p:cBhvr>
                                      <p:rCtr x="612" y="1412"/>
                                    </p:animMotion>
                                  </p:childTnLst>
                                </p:cTn>
                              </p:par>
                              <p:par>
                                <p:cTn id="54" presetID="10" presetClass="entr" presetSubtype="0" fill="hold" grpId="0" nodeType="withEffect">
                                  <p:stCondLst>
                                    <p:cond delay="125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42" presetClass="path" presetSubtype="0" decel="100000" fill="hold" grpId="1" nodeType="withEffect">
                                  <p:stCondLst>
                                    <p:cond delay="1250"/>
                                  </p:stCondLst>
                                  <p:childTnLst>
                                    <p:animMotion origin="layout" path="M 4.375E-6 3.33333E-6 L 0.01237 0.02847 " pathEditMode="relative" rAng="0" ptsTypes="AA">
                                      <p:cBhvr>
                                        <p:cTn id="58" dur="1000" spd="-100000" fill="hold"/>
                                        <p:tgtEl>
                                          <p:spTgt spid="8"/>
                                        </p:tgtEl>
                                        <p:attrNameLst>
                                          <p:attrName>ppt_x</p:attrName>
                                          <p:attrName>ppt_y</p:attrName>
                                        </p:attrNameLst>
                                      </p:cBhvr>
                                      <p:rCtr x="612" y="1412"/>
                                    </p:animMotion>
                                  </p:childTnLst>
                                </p:cTn>
                              </p:par>
                              <p:par>
                                <p:cTn id="59" presetID="10" presetClass="entr" presetSubtype="0" fill="hold" nodeType="withEffect">
                                  <p:stCondLst>
                                    <p:cond delay="50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42" presetClass="path" presetSubtype="0" decel="100000" fill="hold" nodeType="withEffect">
                                  <p:stCondLst>
                                    <p:cond delay="500"/>
                                  </p:stCondLst>
                                  <p:childTnLst>
                                    <p:animMotion origin="layout" path="M 4.375E-6 3.33333E-6 L 0.01237 0.02847 " pathEditMode="relative" rAng="0" ptsTypes="AA">
                                      <p:cBhvr>
                                        <p:cTn id="63" dur="1000" spd="-100000" fill="hold"/>
                                        <p:tgtEl>
                                          <p:spTgt spid="29"/>
                                        </p:tgtEl>
                                        <p:attrNameLst>
                                          <p:attrName>ppt_x</p:attrName>
                                          <p:attrName>ppt_y</p:attrName>
                                        </p:attrNameLst>
                                      </p:cBhvr>
                                      <p:rCtr x="612" y="1412"/>
                                    </p:animMotion>
                                  </p:childTnLst>
                                </p:cTn>
                              </p:par>
                              <p:par>
                                <p:cTn id="64" presetID="10" presetClass="entr" presetSubtype="0" fill="hold" nodeType="withEffect">
                                  <p:stCondLst>
                                    <p:cond delay="75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42" presetClass="path" presetSubtype="0" decel="100000" fill="hold" nodeType="withEffect">
                                  <p:stCondLst>
                                    <p:cond delay="750"/>
                                  </p:stCondLst>
                                  <p:childTnLst>
                                    <p:animMotion origin="layout" path="M 4.375E-6 3.33333E-6 L 0.01237 0.02847 " pathEditMode="relative" rAng="0" ptsTypes="AA">
                                      <p:cBhvr>
                                        <p:cTn id="68" dur="1000" spd="-100000" fill="hold"/>
                                        <p:tgtEl>
                                          <p:spTgt spid="30"/>
                                        </p:tgtEl>
                                        <p:attrNameLst>
                                          <p:attrName>ppt_x</p:attrName>
                                          <p:attrName>ppt_y</p:attrName>
                                        </p:attrNameLst>
                                      </p:cBhvr>
                                      <p:rCtr x="612" y="1412"/>
                                    </p:animMotion>
                                  </p:childTnLst>
                                </p:cTn>
                              </p:par>
                              <p:par>
                                <p:cTn id="69" presetID="10" presetClass="entr" presetSubtype="0" fill="hold" nodeType="withEffect">
                                  <p:stCondLst>
                                    <p:cond delay="100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42" presetClass="path" presetSubtype="0" decel="100000" fill="hold" nodeType="withEffect">
                                  <p:stCondLst>
                                    <p:cond delay="1000"/>
                                  </p:stCondLst>
                                  <p:childTnLst>
                                    <p:animMotion origin="layout" path="M 4.375E-6 3.33333E-6 L 0.01237 0.02847 " pathEditMode="relative" rAng="0" ptsTypes="AA">
                                      <p:cBhvr>
                                        <p:cTn id="73" dur="1000" spd="-100000" fill="hold"/>
                                        <p:tgtEl>
                                          <p:spTgt spid="31"/>
                                        </p:tgtEl>
                                        <p:attrNameLst>
                                          <p:attrName>ppt_x</p:attrName>
                                          <p:attrName>ppt_y</p:attrName>
                                        </p:attrNameLst>
                                      </p:cBhvr>
                                      <p:rCtr x="612" y="1412"/>
                                    </p:animMotion>
                                  </p:childTnLst>
                                </p:cTn>
                              </p:par>
                              <p:par>
                                <p:cTn id="74" presetID="10" presetClass="entr" presetSubtype="0" fill="hold" nodeType="withEffect">
                                  <p:stCondLst>
                                    <p:cond delay="125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42" presetClass="path" presetSubtype="0" decel="100000" fill="hold" nodeType="withEffect">
                                  <p:stCondLst>
                                    <p:cond delay="1250"/>
                                  </p:stCondLst>
                                  <p:childTnLst>
                                    <p:animMotion origin="layout" path="M 4.375E-6 3.33333E-6 L 0.01237 0.02847 " pathEditMode="relative" rAng="0" ptsTypes="AA">
                                      <p:cBhvr>
                                        <p:cTn id="78" dur="1000" spd="-100000" fill="hold"/>
                                        <p:tgtEl>
                                          <p:spTgt spid="32"/>
                                        </p:tgtEl>
                                        <p:attrNameLst>
                                          <p:attrName>ppt_x</p:attrName>
                                          <p:attrName>ppt_y</p:attrName>
                                        </p:attrNameLst>
                                      </p:cBhvr>
                                      <p:rCtr x="612" y="1412"/>
                                    </p:animMotion>
                                  </p:childTnLst>
                                </p:cTn>
                              </p:par>
                              <p:par>
                                <p:cTn id="79" presetID="8" presetClass="emph" presetSubtype="0" fill="hold" nodeType="withEffect">
                                  <p:stCondLst>
                                    <p:cond delay="500"/>
                                  </p:stCondLst>
                                  <p:childTnLst>
                                    <p:animRot by="10800000">
                                      <p:cBhvr>
                                        <p:cTn id="80" dur="1250" fill="hold"/>
                                        <p:tgtEl>
                                          <p:spTgt spid="7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300" dirty="0"/>
              <a:t>Challenges</a:t>
            </a:r>
            <a:endParaRPr sz="3300" dirty="0"/>
          </a:p>
        </p:txBody>
      </p:sp>
      <p:sp>
        <p:nvSpPr>
          <p:cNvPr id="461" name="Google Shape;461;p45"/>
          <p:cNvSpPr txBox="1">
            <a:spLocks noGrp="1"/>
          </p:cNvSpPr>
          <p:nvPr>
            <p:ph type="subTitle" idx="1"/>
          </p:nvPr>
        </p:nvSpPr>
        <p:spPr>
          <a:xfrm>
            <a:off x="5831775" y="3157505"/>
            <a:ext cx="2597700" cy="115671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dirty="0"/>
              <a:t>System Integration</a:t>
            </a:r>
            <a:br>
              <a:rPr lang="en-US" dirty="0"/>
            </a:br>
            <a:r>
              <a:rPr lang="en" dirty="0"/>
              <a:t> </a:t>
            </a:r>
            <a:endParaRPr dirty="0"/>
          </a:p>
        </p:txBody>
      </p:sp>
      <p:sp>
        <p:nvSpPr>
          <p:cNvPr id="463" name="Google Shape;463;p45"/>
          <p:cNvSpPr txBox="1">
            <a:spLocks noGrp="1"/>
          </p:cNvSpPr>
          <p:nvPr>
            <p:ph type="subTitle" idx="3"/>
          </p:nvPr>
        </p:nvSpPr>
        <p:spPr>
          <a:xfrm>
            <a:off x="5638511" y="1707513"/>
            <a:ext cx="2597700" cy="8050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Ethical and Privacy Concerns</a:t>
            </a:r>
            <a:endParaRPr dirty="0"/>
          </a:p>
        </p:txBody>
      </p:sp>
      <p:sp>
        <p:nvSpPr>
          <p:cNvPr id="465" name="Google Shape;465;p45"/>
          <p:cNvSpPr txBox="1">
            <a:spLocks noGrp="1"/>
          </p:cNvSpPr>
          <p:nvPr>
            <p:ph type="subTitle" idx="5"/>
          </p:nvPr>
        </p:nvSpPr>
        <p:spPr>
          <a:xfrm>
            <a:off x="1966750" y="3192048"/>
            <a:ext cx="2597700" cy="7384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Quality and Availability</a:t>
            </a:r>
            <a:endParaRPr dirty="0"/>
          </a:p>
        </p:txBody>
      </p:sp>
      <p:sp>
        <p:nvSpPr>
          <p:cNvPr id="467" name="Google Shape;467;p45"/>
          <p:cNvSpPr txBox="1">
            <a:spLocks noGrp="1"/>
          </p:cNvSpPr>
          <p:nvPr>
            <p:ph type="subTitle" idx="7"/>
          </p:nvPr>
        </p:nvSpPr>
        <p:spPr>
          <a:xfrm>
            <a:off x="1945794" y="1716684"/>
            <a:ext cx="2597700" cy="7384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Real-Time Constraints</a:t>
            </a:r>
            <a:endParaRPr dirty="0"/>
          </a:p>
        </p:txBody>
      </p:sp>
      <p:grpSp>
        <p:nvGrpSpPr>
          <p:cNvPr id="469" name="Google Shape;469;p45"/>
          <p:cNvGrpSpPr/>
          <p:nvPr/>
        </p:nvGrpSpPr>
        <p:grpSpPr>
          <a:xfrm>
            <a:off x="5062656" y="3264121"/>
            <a:ext cx="518267" cy="427246"/>
            <a:chOff x="1190625" y="696425"/>
            <a:chExt cx="5219200" cy="4302575"/>
          </a:xfrm>
          <a:solidFill>
            <a:srgbClr val="92D050"/>
          </a:solidFill>
        </p:grpSpPr>
        <p:sp>
          <p:nvSpPr>
            <p:cNvPr id="470" name="Google Shape;470;p45"/>
            <p:cNvSpPr/>
            <p:nvPr/>
          </p:nvSpPr>
          <p:spPr>
            <a:xfrm>
              <a:off x="2678900" y="2858300"/>
              <a:ext cx="2242625" cy="458325"/>
            </a:xfrm>
            <a:custGeom>
              <a:avLst/>
              <a:gdLst/>
              <a:ahLst/>
              <a:cxnLst/>
              <a:rect l="l" t="t" r="r" b="b"/>
              <a:pathLst>
                <a:path w="89705" h="18333" extrusionOk="0">
                  <a:moveTo>
                    <a:pt x="0" y="1"/>
                  </a:moveTo>
                  <a:lnTo>
                    <a:pt x="10569" y="18333"/>
                  </a:lnTo>
                  <a:lnTo>
                    <a:pt x="79136" y="18333"/>
                  </a:lnTo>
                  <a:lnTo>
                    <a:pt x="897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p:nvPr/>
          </p:nvSpPr>
          <p:spPr>
            <a:xfrm>
              <a:off x="5010400" y="2858300"/>
              <a:ext cx="1399425" cy="458325"/>
            </a:xfrm>
            <a:custGeom>
              <a:avLst/>
              <a:gdLst/>
              <a:ahLst/>
              <a:cxnLst/>
              <a:rect l="l" t="t" r="r" b="b"/>
              <a:pathLst>
                <a:path w="55977" h="18333" extrusionOk="0">
                  <a:moveTo>
                    <a:pt x="10569" y="1"/>
                  </a:moveTo>
                  <a:lnTo>
                    <a:pt x="0" y="18333"/>
                  </a:lnTo>
                  <a:lnTo>
                    <a:pt x="55976" y="18333"/>
                  </a:lnTo>
                  <a:lnTo>
                    <a:pt x="559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5"/>
            <p:cNvSpPr/>
            <p:nvPr/>
          </p:nvSpPr>
          <p:spPr>
            <a:xfrm>
              <a:off x="1255025" y="696425"/>
              <a:ext cx="5090375" cy="1856100"/>
            </a:xfrm>
            <a:custGeom>
              <a:avLst/>
              <a:gdLst/>
              <a:ahLst/>
              <a:cxnLst/>
              <a:rect l="l" t="t" r="r" b="b"/>
              <a:pathLst>
                <a:path w="203615" h="74244" extrusionOk="0">
                  <a:moveTo>
                    <a:pt x="60478" y="0"/>
                  </a:moveTo>
                  <a:cubicBezTo>
                    <a:pt x="49583" y="0"/>
                    <a:pt x="39438" y="5872"/>
                    <a:pt x="33991" y="15332"/>
                  </a:cubicBezTo>
                  <a:lnTo>
                    <a:pt x="1" y="74243"/>
                  </a:lnTo>
                  <a:lnTo>
                    <a:pt x="203614" y="74243"/>
                  </a:lnTo>
                  <a:lnTo>
                    <a:pt x="169624" y="15332"/>
                  </a:lnTo>
                  <a:cubicBezTo>
                    <a:pt x="164177" y="5872"/>
                    <a:pt x="154032" y="0"/>
                    <a:pt x="14313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p:nvPr/>
          </p:nvSpPr>
          <p:spPr>
            <a:xfrm>
              <a:off x="5034050" y="4234050"/>
              <a:ext cx="1375775" cy="764950"/>
            </a:xfrm>
            <a:custGeom>
              <a:avLst/>
              <a:gdLst/>
              <a:ahLst/>
              <a:cxnLst/>
              <a:rect l="l" t="t" r="r" b="b"/>
              <a:pathLst>
                <a:path w="55031" h="30598" extrusionOk="0">
                  <a:moveTo>
                    <a:pt x="0" y="0"/>
                  </a:moveTo>
                  <a:lnTo>
                    <a:pt x="0" y="30598"/>
                  </a:lnTo>
                  <a:lnTo>
                    <a:pt x="55030" y="30598"/>
                  </a:lnTo>
                  <a:lnTo>
                    <a:pt x="55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1190625" y="3622425"/>
              <a:ext cx="5219200" cy="305825"/>
            </a:xfrm>
            <a:custGeom>
              <a:avLst/>
              <a:gdLst/>
              <a:ahLst/>
              <a:cxnLst/>
              <a:rect l="l" t="t" r="r" b="b"/>
              <a:pathLst>
                <a:path w="208768" h="12233" extrusionOk="0">
                  <a:moveTo>
                    <a:pt x="0" y="0"/>
                  </a:moveTo>
                  <a:lnTo>
                    <a:pt x="0" y="12233"/>
                  </a:lnTo>
                  <a:lnTo>
                    <a:pt x="208767" y="12233"/>
                  </a:lnTo>
                  <a:lnTo>
                    <a:pt x="2087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1190625" y="4234050"/>
              <a:ext cx="1376575" cy="764950"/>
            </a:xfrm>
            <a:custGeom>
              <a:avLst/>
              <a:gdLst/>
              <a:ahLst/>
              <a:cxnLst/>
              <a:rect l="l" t="t" r="r" b="b"/>
              <a:pathLst>
                <a:path w="55063" h="30598" extrusionOk="0">
                  <a:moveTo>
                    <a:pt x="0" y="0"/>
                  </a:moveTo>
                  <a:lnTo>
                    <a:pt x="0" y="30598"/>
                  </a:lnTo>
                  <a:lnTo>
                    <a:pt x="55062" y="30598"/>
                  </a:lnTo>
                  <a:lnTo>
                    <a:pt x="550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1190625" y="2858300"/>
              <a:ext cx="1399400" cy="458325"/>
            </a:xfrm>
            <a:custGeom>
              <a:avLst/>
              <a:gdLst/>
              <a:ahLst/>
              <a:cxnLst/>
              <a:rect l="l" t="t" r="r" b="b"/>
              <a:pathLst>
                <a:path w="55976" h="18333" extrusionOk="0">
                  <a:moveTo>
                    <a:pt x="0" y="1"/>
                  </a:moveTo>
                  <a:lnTo>
                    <a:pt x="0" y="18333"/>
                  </a:lnTo>
                  <a:lnTo>
                    <a:pt x="55976" y="18333"/>
                  </a:lnTo>
                  <a:lnTo>
                    <a:pt x="454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 name="Google Shape;477;p45"/>
          <p:cNvGrpSpPr/>
          <p:nvPr/>
        </p:nvGrpSpPr>
        <p:grpSpPr>
          <a:xfrm>
            <a:off x="1311067" y="1850909"/>
            <a:ext cx="518267" cy="518267"/>
            <a:chOff x="1190625" y="238125"/>
            <a:chExt cx="5219200" cy="5219200"/>
          </a:xfrm>
          <a:solidFill>
            <a:srgbClr val="FF3399"/>
          </a:solidFill>
        </p:grpSpPr>
        <p:sp>
          <p:nvSpPr>
            <p:cNvPr id="478" name="Google Shape;478;p45"/>
            <p:cNvSpPr/>
            <p:nvPr/>
          </p:nvSpPr>
          <p:spPr>
            <a:xfrm>
              <a:off x="4937000" y="2060750"/>
              <a:ext cx="702175" cy="634475"/>
            </a:xfrm>
            <a:custGeom>
              <a:avLst/>
              <a:gdLst/>
              <a:ahLst/>
              <a:cxnLst/>
              <a:rect l="l" t="t" r="r" b="b"/>
              <a:pathLst>
                <a:path w="28087" h="25379" extrusionOk="0">
                  <a:moveTo>
                    <a:pt x="21269" y="0"/>
                  </a:moveTo>
                  <a:lnTo>
                    <a:pt x="1" y="12298"/>
                  </a:lnTo>
                  <a:cubicBezTo>
                    <a:pt x="1730" y="16408"/>
                    <a:pt x="2904" y="20779"/>
                    <a:pt x="3491" y="25379"/>
                  </a:cubicBezTo>
                  <a:lnTo>
                    <a:pt x="28086" y="25379"/>
                  </a:lnTo>
                  <a:cubicBezTo>
                    <a:pt x="27336" y="16343"/>
                    <a:pt x="24955" y="7797"/>
                    <a:pt x="212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5"/>
            <p:cNvSpPr/>
            <p:nvPr/>
          </p:nvSpPr>
          <p:spPr>
            <a:xfrm>
              <a:off x="3013250" y="1008750"/>
              <a:ext cx="634475" cy="702175"/>
            </a:xfrm>
            <a:custGeom>
              <a:avLst/>
              <a:gdLst/>
              <a:ahLst/>
              <a:cxnLst/>
              <a:rect l="l" t="t" r="r" b="b"/>
              <a:pathLst>
                <a:path w="25379" h="28087" extrusionOk="0">
                  <a:moveTo>
                    <a:pt x="25379" y="1"/>
                  </a:moveTo>
                  <a:cubicBezTo>
                    <a:pt x="16343" y="751"/>
                    <a:pt x="7797" y="3132"/>
                    <a:pt x="0" y="6818"/>
                  </a:cubicBezTo>
                  <a:lnTo>
                    <a:pt x="12298" y="28086"/>
                  </a:lnTo>
                  <a:cubicBezTo>
                    <a:pt x="16408" y="26358"/>
                    <a:pt x="20779" y="25183"/>
                    <a:pt x="25379" y="24596"/>
                  </a:cubicBezTo>
                  <a:lnTo>
                    <a:pt x="2537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5"/>
            <p:cNvSpPr/>
            <p:nvPr/>
          </p:nvSpPr>
          <p:spPr>
            <a:xfrm>
              <a:off x="4543925" y="1332500"/>
              <a:ext cx="771500" cy="771500"/>
            </a:xfrm>
            <a:custGeom>
              <a:avLst/>
              <a:gdLst/>
              <a:ahLst/>
              <a:cxnLst/>
              <a:rect l="l" t="t" r="r" b="b"/>
              <a:pathLst>
                <a:path w="30860" h="30860" extrusionOk="0">
                  <a:moveTo>
                    <a:pt x="12299" y="1"/>
                  </a:moveTo>
                  <a:lnTo>
                    <a:pt x="1" y="21302"/>
                  </a:lnTo>
                  <a:cubicBezTo>
                    <a:pt x="3622" y="24009"/>
                    <a:pt x="6851" y="27238"/>
                    <a:pt x="9559" y="30859"/>
                  </a:cubicBezTo>
                  <a:lnTo>
                    <a:pt x="30859" y="18562"/>
                  </a:lnTo>
                  <a:cubicBezTo>
                    <a:pt x="25836" y="11320"/>
                    <a:pt x="19540" y="5024"/>
                    <a:pt x="12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p:nvPr/>
          </p:nvSpPr>
          <p:spPr>
            <a:xfrm>
              <a:off x="4937000" y="3001025"/>
              <a:ext cx="702175" cy="633650"/>
            </a:xfrm>
            <a:custGeom>
              <a:avLst/>
              <a:gdLst/>
              <a:ahLst/>
              <a:cxnLst/>
              <a:rect l="l" t="t" r="r" b="b"/>
              <a:pathLst>
                <a:path w="28087" h="25346" extrusionOk="0">
                  <a:moveTo>
                    <a:pt x="3491" y="0"/>
                  </a:moveTo>
                  <a:cubicBezTo>
                    <a:pt x="2936" y="4469"/>
                    <a:pt x="1762" y="8873"/>
                    <a:pt x="1" y="13048"/>
                  </a:cubicBezTo>
                  <a:lnTo>
                    <a:pt x="21269" y="25346"/>
                  </a:lnTo>
                  <a:cubicBezTo>
                    <a:pt x="24955" y="17550"/>
                    <a:pt x="27336" y="9003"/>
                    <a:pt x="280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5"/>
            <p:cNvSpPr/>
            <p:nvPr/>
          </p:nvSpPr>
          <p:spPr>
            <a:xfrm>
              <a:off x="3953525" y="1008750"/>
              <a:ext cx="633650" cy="702175"/>
            </a:xfrm>
            <a:custGeom>
              <a:avLst/>
              <a:gdLst/>
              <a:ahLst/>
              <a:cxnLst/>
              <a:rect l="l" t="t" r="r" b="b"/>
              <a:pathLst>
                <a:path w="25346" h="28087" extrusionOk="0">
                  <a:moveTo>
                    <a:pt x="0" y="1"/>
                  </a:moveTo>
                  <a:lnTo>
                    <a:pt x="0" y="24596"/>
                  </a:lnTo>
                  <a:cubicBezTo>
                    <a:pt x="4567" y="25183"/>
                    <a:pt x="8938" y="26358"/>
                    <a:pt x="13048" y="28086"/>
                  </a:cubicBezTo>
                  <a:lnTo>
                    <a:pt x="25346" y="6818"/>
                  </a:lnTo>
                  <a:cubicBezTo>
                    <a:pt x="17550" y="3132"/>
                    <a:pt x="9003" y="751"/>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p:nvPr/>
          </p:nvSpPr>
          <p:spPr>
            <a:xfrm>
              <a:off x="1961250" y="3001025"/>
              <a:ext cx="702175" cy="633650"/>
            </a:xfrm>
            <a:custGeom>
              <a:avLst/>
              <a:gdLst/>
              <a:ahLst/>
              <a:cxnLst/>
              <a:rect l="l" t="t" r="r" b="b"/>
              <a:pathLst>
                <a:path w="28087" h="25346" extrusionOk="0">
                  <a:moveTo>
                    <a:pt x="1" y="0"/>
                  </a:moveTo>
                  <a:cubicBezTo>
                    <a:pt x="751" y="9003"/>
                    <a:pt x="3132" y="17550"/>
                    <a:pt x="6818" y="25346"/>
                  </a:cubicBezTo>
                  <a:lnTo>
                    <a:pt x="28086" y="13048"/>
                  </a:lnTo>
                  <a:cubicBezTo>
                    <a:pt x="26325" y="8873"/>
                    <a:pt x="25151" y="4469"/>
                    <a:pt x="24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5"/>
            <p:cNvSpPr/>
            <p:nvPr/>
          </p:nvSpPr>
          <p:spPr>
            <a:xfrm>
              <a:off x="2285000" y="1332500"/>
              <a:ext cx="771500" cy="771500"/>
            </a:xfrm>
            <a:custGeom>
              <a:avLst/>
              <a:gdLst/>
              <a:ahLst/>
              <a:cxnLst/>
              <a:rect l="l" t="t" r="r" b="b"/>
              <a:pathLst>
                <a:path w="30860" h="30860" extrusionOk="0">
                  <a:moveTo>
                    <a:pt x="18562" y="1"/>
                  </a:moveTo>
                  <a:cubicBezTo>
                    <a:pt x="11320" y="5024"/>
                    <a:pt x="5024" y="11320"/>
                    <a:pt x="1" y="18562"/>
                  </a:cubicBezTo>
                  <a:lnTo>
                    <a:pt x="21302" y="30859"/>
                  </a:lnTo>
                  <a:cubicBezTo>
                    <a:pt x="24009" y="27238"/>
                    <a:pt x="27238" y="24009"/>
                    <a:pt x="30859" y="21302"/>
                  </a:cubicBezTo>
                  <a:lnTo>
                    <a:pt x="1856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p:nvPr/>
          </p:nvSpPr>
          <p:spPr>
            <a:xfrm>
              <a:off x="3647700" y="2695200"/>
              <a:ext cx="305850" cy="605950"/>
            </a:xfrm>
            <a:custGeom>
              <a:avLst/>
              <a:gdLst/>
              <a:ahLst/>
              <a:cxnLst/>
              <a:rect l="l" t="t" r="r" b="b"/>
              <a:pathLst>
                <a:path w="12234" h="24238" extrusionOk="0">
                  <a:moveTo>
                    <a:pt x="6101" y="1"/>
                  </a:moveTo>
                  <a:cubicBezTo>
                    <a:pt x="2741" y="1"/>
                    <a:pt x="1" y="2741"/>
                    <a:pt x="1" y="6101"/>
                  </a:cubicBezTo>
                  <a:cubicBezTo>
                    <a:pt x="1" y="6818"/>
                    <a:pt x="99" y="7503"/>
                    <a:pt x="327" y="8156"/>
                  </a:cubicBezTo>
                  <a:lnTo>
                    <a:pt x="6101" y="24237"/>
                  </a:lnTo>
                  <a:lnTo>
                    <a:pt x="11874" y="8156"/>
                  </a:lnTo>
                  <a:cubicBezTo>
                    <a:pt x="12103" y="7503"/>
                    <a:pt x="12233" y="6818"/>
                    <a:pt x="12233" y="6101"/>
                  </a:cubicBezTo>
                  <a:cubicBezTo>
                    <a:pt x="12233" y="2741"/>
                    <a:pt x="9460" y="1"/>
                    <a:pt x="61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5"/>
            <p:cNvSpPr/>
            <p:nvPr/>
          </p:nvSpPr>
          <p:spPr>
            <a:xfrm>
              <a:off x="1190625" y="238125"/>
              <a:ext cx="5219200" cy="5219200"/>
            </a:xfrm>
            <a:custGeom>
              <a:avLst/>
              <a:gdLst/>
              <a:ahLst/>
              <a:cxnLst/>
              <a:rect l="l" t="t" r="r" b="b"/>
              <a:pathLst>
                <a:path w="208768" h="208768" extrusionOk="0">
                  <a:moveTo>
                    <a:pt x="104384" y="18365"/>
                  </a:moveTo>
                  <a:cubicBezTo>
                    <a:pt x="151813" y="18365"/>
                    <a:pt x="190435" y="56954"/>
                    <a:pt x="190435" y="104384"/>
                  </a:cubicBezTo>
                  <a:cubicBezTo>
                    <a:pt x="190435" y="151813"/>
                    <a:pt x="151813" y="190435"/>
                    <a:pt x="104384" y="190435"/>
                  </a:cubicBezTo>
                  <a:cubicBezTo>
                    <a:pt x="56954" y="190435"/>
                    <a:pt x="18365" y="151813"/>
                    <a:pt x="18365" y="104384"/>
                  </a:cubicBezTo>
                  <a:cubicBezTo>
                    <a:pt x="18365" y="56954"/>
                    <a:pt x="56954" y="18365"/>
                    <a:pt x="104384" y="18365"/>
                  </a:cubicBezTo>
                  <a:close/>
                  <a:moveTo>
                    <a:pt x="104384" y="0"/>
                  </a:moveTo>
                  <a:cubicBezTo>
                    <a:pt x="46744" y="0"/>
                    <a:pt x="0" y="46744"/>
                    <a:pt x="0" y="104384"/>
                  </a:cubicBezTo>
                  <a:cubicBezTo>
                    <a:pt x="0" y="162023"/>
                    <a:pt x="46744" y="208767"/>
                    <a:pt x="104384" y="208767"/>
                  </a:cubicBezTo>
                  <a:cubicBezTo>
                    <a:pt x="162023" y="208767"/>
                    <a:pt x="208767" y="162023"/>
                    <a:pt x="208767" y="104384"/>
                  </a:cubicBezTo>
                  <a:cubicBezTo>
                    <a:pt x="208767" y="46744"/>
                    <a:pt x="162023" y="0"/>
                    <a:pt x="1043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p:nvPr/>
          </p:nvSpPr>
          <p:spPr>
            <a:xfrm>
              <a:off x="2285000" y="1920475"/>
              <a:ext cx="3030425" cy="2772725"/>
            </a:xfrm>
            <a:custGeom>
              <a:avLst/>
              <a:gdLst/>
              <a:ahLst/>
              <a:cxnLst/>
              <a:rect l="l" t="t" r="r" b="b"/>
              <a:pathLst>
                <a:path w="121217" h="110909" extrusionOk="0">
                  <a:moveTo>
                    <a:pt x="60609" y="18757"/>
                  </a:moveTo>
                  <a:cubicBezTo>
                    <a:pt x="70721" y="18757"/>
                    <a:pt x="78941" y="26977"/>
                    <a:pt x="78941" y="37090"/>
                  </a:cubicBezTo>
                  <a:cubicBezTo>
                    <a:pt x="78941" y="39210"/>
                    <a:pt x="78582" y="41298"/>
                    <a:pt x="77897" y="43287"/>
                  </a:cubicBezTo>
                  <a:lnTo>
                    <a:pt x="60609" y="91532"/>
                  </a:lnTo>
                  <a:lnTo>
                    <a:pt x="43320" y="43287"/>
                  </a:lnTo>
                  <a:cubicBezTo>
                    <a:pt x="42635" y="41298"/>
                    <a:pt x="42244" y="39210"/>
                    <a:pt x="42244" y="37090"/>
                  </a:cubicBezTo>
                  <a:cubicBezTo>
                    <a:pt x="42244" y="26977"/>
                    <a:pt x="50496" y="18757"/>
                    <a:pt x="60609" y="18757"/>
                  </a:cubicBezTo>
                  <a:close/>
                  <a:moveTo>
                    <a:pt x="60609" y="1"/>
                  </a:moveTo>
                  <a:cubicBezTo>
                    <a:pt x="40156" y="1"/>
                    <a:pt x="23520" y="16637"/>
                    <a:pt x="23520" y="37090"/>
                  </a:cubicBezTo>
                  <a:cubicBezTo>
                    <a:pt x="23520" y="43614"/>
                    <a:pt x="25216" y="50040"/>
                    <a:pt x="28478" y="55650"/>
                  </a:cubicBezTo>
                  <a:lnTo>
                    <a:pt x="31544" y="60935"/>
                  </a:lnTo>
                  <a:lnTo>
                    <a:pt x="1" y="79137"/>
                  </a:lnTo>
                  <a:cubicBezTo>
                    <a:pt x="13342" y="98317"/>
                    <a:pt x="35524" y="110908"/>
                    <a:pt x="60609" y="110908"/>
                  </a:cubicBezTo>
                  <a:cubicBezTo>
                    <a:pt x="85693" y="110908"/>
                    <a:pt x="107875" y="98317"/>
                    <a:pt x="121216" y="79137"/>
                  </a:cubicBezTo>
                  <a:lnTo>
                    <a:pt x="89673" y="60935"/>
                  </a:lnTo>
                  <a:lnTo>
                    <a:pt x="92739" y="55650"/>
                  </a:lnTo>
                  <a:cubicBezTo>
                    <a:pt x="96001" y="50040"/>
                    <a:pt x="97730" y="43614"/>
                    <a:pt x="97730" y="37090"/>
                  </a:cubicBezTo>
                  <a:cubicBezTo>
                    <a:pt x="97730" y="16637"/>
                    <a:pt x="81061" y="1"/>
                    <a:pt x="6060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8" name="Google Shape;488;p45"/>
            <p:cNvSpPr/>
            <p:nvPr/>
          </p:nvSpPr>
          <p:spPr>
            <a:xfrm>
              <a:off x="1961250" y="2060750"/>
              <a:ext cx="702175" cy="634475"/>
            </a:xfrm>
            <a:custGeom>
              <a:avLst/>
              <a:gdLst/>
              <a:ahLst/>
              <a:cxnLst/>
              <a:rect l="l" t="t" r="r" b="b"/>
              <a:pathLst>
                <a:path w="28087" h="25379" extrusionOk="0">
                  <a:moveTo>
                    <a:pt x="6818" y="0"/>
                  </a:moveTo>
                  <a:cubicBezTo>
                    <a:pt x="3132" y="7797"/>
                    <a:pt x="751" y="16343"/>
                    <a:pt x="1" y="25379"/>
                  </a:cubicBezTo>
                  <a:lnTo>
                    <a:pt x="24596" y="25379"/>
                  </a:lnTo>
                  <a:cubicBezTo>
                    <a:pt x="25183" y="20779"/>
                    <a:pt x="26358" y="16408"/>
                    <a:pt x="28086" y="12298"/>
                  </a:cubicBezTo>
                  <a:lnTo>
                    <a:pt x="68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45"/>
          <p:cNvGrpSpPr/>
          <p:nvPr/>
        </p:nvGrpSpPr>
        <p:grpSpPr>
          <a:xfrm>
            <a:off x="5123875" y="1880221"/>
            <a:ext cx="365377" cy="518267"/>
            <a:chOff x="1960450" y="238125"/>
            <a:chExt cx="3679525" cy="5219200"/>
          </a:xfrm>
          <a:solidFill>
            <a:srgbClr val="FF9933"/>
          </a:solidFill>
        </p:grpSpPr>
        <p:sp>
          <p:nvSpPr>
            <p:cNvPr id="490" name="Google Shape;490;p45"/>
            <p:cNvSpPr/>
            <p:nvPr/>
          </p:nvSpPr>
          <p:spPr>
            <a:xfrm>
              <a:off x="3647700" y="2309475"/>
              <a:ext cx="305850" cy="1076475"/>
            </a:xfrm>
            <a:custGeom>
              <a:avLst/>
              <a:gdLst/>
              <a:ahLst/>
              <a:cxnLst/>
              <a:rect l="l" t="t" r="r" b="b"/>
              <a:pathLst>
                <a:path w="12234" h="43059" extrusionOk="0">
                  <a:moveTo>
                    <a:pt x="1" y="0"/>
                  </a:moveTo>
                  <a:lnTo>
                    <a:pt x="1" y="43059"/>
                  </a:lnTo>
                  <a:lnTo>
                    <a:pt x="12233" y="43059"/>
                  </a:lnTo>
                  <a:lnTo>
                    <a:pt x="122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5"/>
            <p:cNvSpPr/>
            <p:nvPr/>
          </p:nvSpPr>
          <p:spPr>
            <a:xfrm>
              <a:off x="5181650" y="238125"/>
              <a:ext cx="458325" cy="5219200"/>
            </a:xfrm>
            <a:custGeom>
              <a:avLst/>
              <a:gdLst/>
              <a:ahLst/>
              <a:cxnLst/>
              <a:rect l="l" t="t" r="r" b="b"/>
              <a:pathLst>
                <a:path w="18333" h="208768" extrusionOk="0">
                  <a:moveTo>
                    <a:pt x="1" y="0"/>
                  </a:moveTo>
                  <a:lnTo>
                    <a:pt x="1" y="208767"/>
                  </a:lnTo>
                  <a:lnTo>
                    <a:pt x="18333" y="208767"/>
                  </a:lnTo>
                  <a:lnTo>
                    <a:pt x="183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p:nvPr/>
          </p:nvSpPr>
          <p:spPr>
            <a:xfrm>
              <a:off x="3647700" y="4303375"/>
              <a:ext cx="305850" cy="1153950"/>
            </a:xfrm>
            <a:custGeom>
              <a:avLst/>
              <a:gdLst/>
              <a:ahLst/>
              <a:cxnLst/>
              <a:rect l="l" t="t" r="r" b="b"/>
              <a:pathLst>
                <a:path w="12234" h="46158" extrusionOk="0">
                  <a:moveTo>
                    <a:pt x="1" y="0"/>
                  </a:moveTo>
                  <a:lnTo>
                    <a:pt x="1" y="46157"/>
                  </a:lnTo>
                  <a:lnTo>
                    <a:pt x="12233" y="46157"/>
                  </a:lnTo>
                  <a:lnTo>
                    <a:pt x="122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5"/>
            <p:cNvSpPr/>
            <p:nvPr/>
          </p:nvSpPr>
          <p:spPr>
            <a:xfrm>
              <a:off x="3647700" y="238125"/>
              <a:ext cx="305850" cy="1153950"/>
            </a:xfrm>
            <a:custGeom>
              <a:avLst/>
              <a:gdLst/>
              <a:ahLst/>
              <a:cxnLst/>
              <a:rect l="l" t="t" r="r" b="b"/>
              <a:pathLst>
                <a:path w="12234" h="46158" extrusionOk="0">
                  <a:moveTo>
                    <a:pt x="1" y="0"/>
                  </a:moveTo>
                  <a:lnTo>
                    <a:pt x="1" y="46157"/>
                  </a:lnTo>
                  <a:lnTo>
                    <a:pt x="12233" y="46157"/>
                  </a:lnTo>
                  <a:lnTo>
                    <a:pt x="122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5"/>
            <p:cNvSpPr/>
            <p:nvPr/>
          </p:nvSpPr>
          <p:spPr>
            <a:xfrm>
              <a:off x="2724550" y="238125"/>
              <a:ext cx="2151325" cy="5219200"/>
            </a:xfrm>
            <a:custGeom>
              <a:avLst/>
              <a:gdLst/>
              <a:ahLst/>
              <a:cxnLst/>
              <a:rect l="l" t="t" r="r" b="b"/>
              <a:pathLst>
                <a:path w="86053" h="208768" extrusionOk="0">
                  <a:moveTo>
                    <a:pt x="61392" y="70622"/>
                  </a:moveTo>
                  <a:lnTo>
                    <a:pt x="61392" y="138145"/>
                  </a:lnTo>
                  <a:lnTo>
                    <a:pt x="24694" y="138145"/>
                  </a:lnTo>
                  <a:lnTo>
                    <a:pt x="24694" y="70622"/>
                  </a:lnTo>
                  <a:close/>
                  <a:moveTo>
                    <a:pt x="1" y="0"/>
                  </a:moveTo>
                  <a:lnTo>
                    <a:pt x="1" y="208767"/>
                  </a:lnTo>
                  <a:lnTo>
                    <a:pt x="24694" y="208767"/>
                  </a:lnTo>
                  <a:lnTo>
                    <a:pt x="24694" y="150378"/>
                  </a:lnTo>
                  <a:lnTo>
                    <a:pt x="61392" y="150378"/>
                  </a:lnTo>
                  <a:lnTo>
                    <a:pt x="61392" y="208767"/>
                  </a:lnTo>
                  <a:lnTo>
                    <a:pt x="86052" y="208767"/>
                  </a:lnTo>
                  <a:lnTo>
                    <a:pt x="86052" y="0"/>
                  </a:lnTo>
                  <a:lnTo>
                    <a:pt x="61392" y="0"/>
                  </a:lnTo>
                  <a:lnTo>
                    <a:pt x="61392" y="58390"/>
                  </a:lnTo>
                  <a:lnTo>
                    <a:pt x="24694" y="58390"/>
                  </a:lnTo>
                  <a:lnTo>
                    <a:pt x="2469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p:nvPr/>
          </p:nvSpPr>
          <p:spPr>
            <a:xfrm>
              <a:off x="1960450" y="238125"/>
              <a:ext cx="458325" cy="5219200"/>
            </a:xfrm>
            <a:custGeom>
              <a:avLst/>
              <a:gdLst/>
              <a:ahLst/>
              <a:cxnLst/>
              <a:rect l="l" t="t" r="r" b="b"/>
              <a:pathLst>
                <a:path w="18333" h="208768" extrusionOk="0">
                  <a:moveTo>
                    <a:pt x="0" y="0"/>
                  </a:moveTo>
                  <a:lnTo>
                    <a:pt x="0" y="208767"/>
                  </a:lnTo>
                  <a:lnTo>
                    <a:pt x="18333" y="208767"/>
                  </a:lnTo>
                  <a:lnTo>
                    <a:pt x="183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 name="Google Shape;496;p45"/>
          <p:cNvGrpSpPr/>
          <p:nvPr/>
        </p:nvGrpSpPr>
        <p:grpSpPr>
          <a:xfrm>
            <a:off x="1346288" y="3325866"/>
            <a:ext cx="518267" cy="501100"/>
            <a:chOff x="1190625" y="324550"/>
            <a:chExt cx="5219200" cy="5046325"/>
          </a:xfrm>
          <a:solidFill>
            <a:srgbClr val="6699FF"/>
          </a:solidFill>
        </p:grpSpPr>
        <p:sp>
          <p:nvSpPr>
            <p:cNvPr id="497" name="Google Shape;497;p45"/>
            <p:cNvSpPr/>
            <p:nvPr/>
          </p:nvSpPr>
          <p:spPr>
            <a:xfrm>
              <a:off x="1190625" y="630375"/>
              <a:ext cx="5219200" cy="3517250"/>
            </a:xfrm>
            <a:custGeom>
              <a:avLst/>
              <a:gdLst/>
              <a:ahLst/>
              <a:cxnLst/>
              <a:rect l="l" t="t" r="r" b="b"/>
              <a:pathLst>
                <a:path w="208768" h="140690" extrusionOk="0">
                  <a:moveTo>
                    <a:pt x="0" y="0"/>
                  </a:moveTo>
                  <a:lnTo>
                    <a:pt x="0" y="140690"/>
                  </a:lnTo>
                  <a:lnTo>
                    <a:pt x="208767" y="140690"/>
                  </a:lnTo>
                  <a:lnTo>
                    <a:pt x="208767" y="0"/>
                  </a:lnTo>
                  <a:lnTo>
                    <a:pt x="164078" y="0"/>
                  </a:lnTo>
                  <a:lnTo>
                    <a:pt x="184302" y="35067"/>
                  </a:lnTo>
                  <a:lnTo>
                    <a:pt x="184302" y="116225"/>
                  </a:lnTo>
                  <a:lnTo>
                    <a:pt x="147605" y="116225"/>
                  </a:lnTo>
                  <a:lnTo>
                    <a:pt x="147605" y="91760"/>
                  </a:lnTo>
                  <a:lnTo>
                    <a:pt x="61162" y="91760"/>
                  </a:lnTo>
                  <a:lnTo>
                    <a:pt x="61162" y="116225"/>
                  </a:lnTo>
                  <a:lnTo>
                    <a:pt x="24465" y="116225"/>
                  </a:lnTo>
                  <a:lnTo>
                    <a:pt x="24465" y="35067"/>
                  </a:lnTo>
                  <a:lnTo>
                    <a:pt x="446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4945150" y="1701125"/>
              <a:ext cx="547225" cy="305825"/>
            </a:xfrm>
            <a:custGeom>
              <a:avLst/>
              <a:gdLst/>
              <a:ahLst/>
              <a:cxnLst/>
              <a:rect l="l" t="t" r="r" b="b"/>
              <a:pathLst>
                <a:path w="21889" h="12233" extrusionOk="0">
                  <a:moveTo>
                    <a:pt x="7079" y="0"/>
                  </a:moveTo>
                  <a:lnTo>
                    <a:pt x="1" y="12232"/>
                  </a:lnTo>
                  <a:lnTo>
                    <a:pt x="21889" y="12232"/>
                  </a:lnTo>
                  <a:lnTo>
                    <a:pt x="218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2831400" y="1701125"/>
              <a:ext cx="1937625" cy="305825"/>
            </a:xfrm>
            <a:custGeom>
              <a:avLst/>
              <a:gdLst/>
              <a:ahLst/>
              <a:cxnLst/>
              <a:rect l="l" t="t" r="r" b="b"/>
              <a:pathLst>
                <a:path w="77505" h="12233" extrusionOk="0">
                  <a:moveTo>
                    <a:pt x="0" y="0"/>
                  </a:moveTo>
                  <a:lnTo>
                    <a:pt x="7046" y="12232"/>
                  </a:lnTo>
                  <a:lnTo>
                    <a:pt x="70459" y="12232"/>
                  </a:lnTo>
                  <a:lnTo>
                    <a:pt x="775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5"/>
            <p:cNvSpPr/>
            <p:nvPr/>
          </p:nvSpPr>
          <p:spPr>
            <a:xfrm>
              <a:off x="2219775" y="324550"/>
              <a:ext cx="3160875" cy="1070775"/>
            </a:xfrm>
            <a:custGeom>
              <a:avLst/>
              <a:gdLst/>
              <a:ahLst/>
              <a:cxnLst/>
              <a:rect l="l" t="t" r="r" b="b"/>
              <a:pathLst>
                <a:path w="126435" h="42831" extrusionOk="0">
                  <a:moveTo>
                    <a:pt x="31772" y="1"/>
                  </a:moveTo>
                  <a:cubicBezTo>
                    <a:pt x="27401" y="1"/>
                    <a:pt x="23356" y="2349"/>
                    <a:pt x="21171" y="6133"/>
                  </a:cubicBezTo>
                  <a:lnTo>
                    <a:pt x="0" y="42831"/>
                  </a:lnTo>
                  <a:lnTo>
                    <a:pt x="126435" y="42831"/>
                  </a:lnTo>
                  <a:lnTo>
                    <a:pt x="105265" y="6133"/>
                  </a:lnTo>
                  <a:cubicBezTo>
                    <a:pt x="103079" y="2349"/>
                    <a:pt x="99034" y="1"/>
                    <a:pt x="946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p:nvPr/>
          </p:nvSpPr>
          <p:spPr>
            <a:xfrm>
              <a:off x="2108050" y="2924350"/>
              <a:ext cx="305825" cy="305850"/>
            </a:xfrm>
            <a:custGeom>
              <a:avLst/>
              <a:gdLst/>
              <a:ahLst/>
              <a:cxnLst/>
              <a:rect l="l" t="t" r="r" b="b"/>
              <a:pathLst>
                <a:path w="12233" h="12234" extrusionOk="0">
                  <a:moveTo>
                    <a:pt x="0" y="1"/>
                  </a:moveTo>
                  <a:lnTo>
                    <a:pt x="0" y="12233"/>
                  </a:lnTo>
                  <a:lnTo>
                    <a:pt x="12233" y="12233"/>
                  </a:lnTo>
                  <a:lnTo>
                    <a:pt x="122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5186550" y="2924350"/>
              <a:ext cx="305825" cy="305850"/>
            </a:xfrm>
            <a:custGeom>
              <a:avLst/>
              <a:gdLst/>
              <a:ahLst/>
              <a:cxnLst/>
              <a:rect l="l" t="t" r="r" b="b"/>
              <a:pathLst>
                <a:path w="12233" h="12234" extrusionOk="0">
                  <a:moveTo>
                    <a:pt x="0" y="1"/>
                  </a:moveTo>
                  <a:lnTo>
                    <a:pt x="0" y="12233"/>
                  </a:lnTo>
                  <a:lnTo>
                    <a:pt x="12233" y="12233"/>
                  </a:lnTo>
                  <a:lnTo>
                    <a:pt x="122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p:nvPr/>
          </p:nvSpPr>
          <p:spPr>
            <a:xfrm>
              <a:off x="2108050" y="1701125"/>
              <a:ext cx="547225" cy="305825"/>
            </a:xfrm>
            <a:custGeom>
              <a:avLst/>
              <a:gdLst/>
              <a:ahLst/>
              <a:cxnLst/>
              <a:rect l="l" t="t" r="r" b="b"/>
              <a:pathLst>
                <a:path w="21889" h="12233" extrusionOk="0">
                  <a:moveTo>
                    <a:pt x="0" y="0"/>
                  </a:moveTo>
                  <a:lnTo>
                    <a:pt x="0" y="12232"/>
                  </a:lnTo>
                  <a:lnTo>
                    <a:pt x="21888" y="12232"/>
                  </a:lnTo>
                  <a:lnTo>
                    <a:pt x="148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5"/>
            <p:cNvSpPr/>
            <p:nvPr/>
          </p:nvSpPr>
          <p:spPr>
            <a:xfrm>
              <a:off x="2108050" y="2312725"/>
              <a:ext cx="3384325" cy="305850"/>
            </a:xfrm>
            <a:custGeom>
              <a:avLst/>
              <a:gdLst/>
              <a:ahLst/>
              <a:cxnLst/>
              <a:rect l="l" t="t" r="r" b="b"/>
              <a:pathLst>
                <a:path w="135373" h="12234" extrusionOk="0">
                  <a:moveTo>
                    <a:pt x="0" y="1"/>
                  </a:moveTo>
                  <a:lnTo>
                    <a:pt x="0" y="12233"/>
                  </a:lnTo>
                  <a:lnTo>
                    <a:pt x="135373" y="12233"/>
                  </a:lnTo>
                  <a:lnTo>
                    <a:pt x="1353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5"/>
            <p:cNvSpPr/>
            <p:nvPr/>
          </p:nvSpPr>
          <p:spPr>
            <a:xfrm>
              <a:off x="1802225" y="4453425"/>
              <a:ext cx="3995975" cy="917450"/>
            </a:xfrm>
            <a:custGeom>
              <a:avLst/>
              <a:gdLst/>
              <a:ahLst/>
              <a:cxnLst/>
              <a:rect l="l" t="t" r="r" b="b"/>
              <a:pathLst>
                <a:path w="159839" h="36698" extrusionOk="0">
                  <a:moveTo>
                    <a:pt x="55324" y="0"/>
                  </a:moveTo>
                  <a:lnTo>
                    <a:pt x="51410" y="19539"/>
                  </a:lnTo>
                  <a:cubicBezTo>
                    <a:pt x="50855" y="22377"/>
                    <a:pt x="48344" y="24465"/>
                    <a:pt x="45440" y="24465"/>
                  </a:cubicBezTo>
                  <a:lnTo>
                    <a:pt x="1" y="24465"/>
                  </a:lnTo>
                  <a:lnTo>
                    <a:pt x="1" y="36697"/>
                  </a:lnTo>
                  <a:lnTo>
                    <a:pt x="159838" y="36697"/>
                  </a:lnTo>
                  <a:lnTo>
                    <a:pt x="159838" y="24465"/>
                  </a:lnTo>
                  <a:lnTo>
                    <a:pt x="114399" y="24465"/>
                  </a:lnTo>
                  <a:cubicBezTo>
                    <a:pt x="111496" y="24465"/>
                    <a:pt x="108984" y="22377"/>
                    <a:pt x="108429" y="19539"/>
                  </a:cubicBezTo>
                  <a:lnTo>
                    <a:pt x="10451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 calcmode="lin" valueType="num">
                                      <p:cBhvr additive="base">
                                        <p:cTn id="7" dur="500" fill="hold"/>
                                        <p:tgtEl>
                                          <p:spTgt spid="477"/>
                                        </p:tgtEl>
                                        <p:attrNameLst>
                                          <p:attrName>ppt_x</p:attrName>
                                        </p:attrNameLst>
                                      </p:cBhvr>
                                      <p:tavLst>
                                        <p:tav tm="0">
                                          <p:val>
                                            <p:strVal val="#ppt_x"/>
                                          </p:val>
                                        </p:tav>
                                        <p:tav tm="100000">
                                          <p:val>
                                            <p:strVal val="#ppt_x"/>
                                          </p:val>
                                        </p:tav>
                                      </p:tavLst>
                                    </p:anim>
                                    <p:anim calcmode="lin" valueType="num">
                                      <p:cBhvr additive="base">
                                        <p:cTn id="8" dur="500" fill="hold"/>
                                        <p:tgtEl>
                                          <p:spTgt spid="47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7">
                                            <p:txEl>
                                              <p:pRg st="0" end="0"/>
                                            </p:txEl>
                                          </p:spTgt>
                                        </p:tgtEl>
                                        <p:attrNameLst>
                                          <p:attrName>style.visibility</p:attrName>
                                        </p:attrNameLst>
                                      </p:cBhvr>
                                      <p:to>
                                        <p:strVal val="visible"/>
                                      </p:to>
                                    </p:set>
                                    <p:anim calcmode="lin" valueType="num">
                                      <p:cBhvr additive="base">
                                        <p:cTn id="11" dur="500" fill="hold"/>
                                        <p:tgtEl>
                                          <p:spTgt spid="46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96"/>
                                        </p:tgtEl>
                                        <p:attrNameLst>
                                          <p:attrName>style.visibility</p:attrName>
                                        </p:attrNameLst>
                                      </p:cBhvr>
                                      <p:to>
                                        <p:strVal val="visible"/>
                                      </p:to>
                                    </p:set>
                                    <p:anim calcmode="lin" valueType="num">
                                      <p:cBhvr additive="base">
                                        <p:cTn id="17" dur="500" fill="hold"/>
                                        <p:tgtEl>
                                          <p:spTgt spid="496"/>
                                        </p:tgtEl>
                                        <p:attrNameLst>
                                          <p:attrName>ppt_x</p:attrName>
                                        </p:attrNameLst>
                                      </p:cBhvr>
                                      <p:tavLst>
                                        <p:tav tm="0">
                                          <p:val>
                                            <p:strVal val="#ppt_x"/>
                                          </p:val>
                                        </p:tav>
                                        <p:tav tm="100000">
                                          <p:val>
                                            <p:strVal val="#ppt_x"/>
                                          </p:val>
                                        </p:tav>
                                      </p:tavLst>
                                    </p:anim>
                                    <p:anim calcmode="lin" valueType="num">
                                      <p:cBhvr additive="base">
                                        <p:cTn id="18" dur="500" fill="hold"/>
                                        <p:tgtEl>
                                          <p:spTgt spid="49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65">
                                            <p:txEl>
                                              <p:pRg st="0" end="0"/>
                                            </p:txEl>
                                          </p:spTgt>
                                        </p:tgtEl>
                                        <p:attrNameLst>
                                          <p:attrName>style.visibility</p:attrName>
                                        </p:attrNameLst>
                                      </p:cBhvr>
                                      <p:to>
                                        <p:strVal val="visible"/>
                                      </p:to>
                                    </p:set>
                                    <p:anim calcmode="lin" valueType="num">
                                      <p:cBhvr additive="base">
                                        <p:cTn id="21" dur="500" fill="hold"/>
                                        <p:tgtEl>
                                          <p:spTgt spid="465">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6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63">
                                            <p:txEl>
                                              <p:pRg st="0" end="0"/>
                                            </p:txEl>
                                          </p:spTgt>
                                        </p:tgtEl>
                                        <p:attrNameLst>
                                          <p:attrName>style.visibility</p:attrName>
                                        </p:attrNameLst>
                                      </p:cBhvr>
                                      <p:to>
                                        <p:strVal val="visible"/>
                                      </p:to>
                                    </p:set>
                                    <p:anim calcmode="lin" valueType="num">
                                      <p:cBhvr additive="base">
                                        <p:cTn id="27" dur="500" fill="hold"/>
                                        <p:tgtEl>
                                          <p:spTgt spid="463">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63">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89"/>
                                        </p:tgtEl>
                                        <p:attrNameLst>
                                          <p:attrName>style.visibility</p:attrName>
                                        </p:attrNameLst>
                                      </p:cBhvr>
                                      <p:to>
                                        <p:strVal val="visible"/>
                                      </p:to>
                                    </p:set>
                                    <p:anim calcmode="lin" valueType="num">
                                      <p:cBhvr additive="base">
                                        <p:cTn id="31" dur="500" fill="hold"/>
                                        <p:tgtEl>
                                          <p:spTgt spid="489"/>
                                        </p:tgtEl>
                                        <p:attrNameLst>
                                          <p:attrName>ppt_x</p:attrName>
                                        </p:attrNameLst>
                                      </p:cBhvr>
                                      <p:tavLst>
                                        <p:tav tm="0">
                                          <p:val>
                                            <p:strVal val="#ppt_x"/>
                                          </p:val>
                                        </p:tav>
                                        <p:tav tm="100000">
                                          <p:val>
                                            <p:strVal val="#ppt_x"/>
                                          </p:val>
                                        </p:tav>
                                      </p:tavLst>
                                    </p:anim>
                                    <p:anim calcmode="lin" valueType="num">
                                      <p:cBhvr additive="base">
                                        <p:cTn id="32" dur="500" fill="hold"/>
                                        <p:tgtEl>
                                          <p:spTgt spid="48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69"/>
                                        </p:tgtEl>
                                        <p:attrNameLst>
                                          <p:attrName>style.visibility</p:attrName>
                                        </p:attrNameLst>
                                      </p:cBhvr>
                                      <p:to>
                                        <p:strVal val="visible"/>
                                      </p:to>
                                    </p:set>
                                    <p:anim calcmode="lin" valueType="num">
                                      <p:cBhvr additive="base">
                                        <p:cTn id="37" dur="500" fill="hold"/>
                                        <p:tgtEl>
                                          <p:spTgt spid="469"/>
                                        </p:tgtEl>
                                        <p:attrNameLst>
                                          <p:attrName>ppt_x</p:attrName>
                                        </p:attrNameLst>
                                      </p:cBhvr>
                                      <p:tavLst>
                                        <p:tav tm="0">
                                          <p:val>
                                            <p:strVal val="#ppt_x"/>
                                          </p:val>
                                        </p:tav>
                                        <p:tav tm="100000">
                                          <p:val>
                                            <p:strVal val="#ppt_x"/>
                                          </p:val>
                                        </p:tav>
                                      </p:tavLst>
                                    </p:anim>
                                    <p:anim calcmode="lin" valueType="num">
                                      <p:cBhvr additive="base">
                                        <p:cTn id="38" dur="500" fill="hold"/>
                                        <p:tgtEl>
                                          <p:spTgt spid="46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61">
                                            <p:txEl>
                                              <p:pRg st="0" end="0"/>
                                            </p:txEl>
                                          </p:spTgt>
                                        </p:tgtEl>
                                        <p:attrNameLst>
                                          <p:attrName>style.visibility</p:attrName>
                                        </p:attrNameLst>
                                      </p:cBhvr>
                                      <p:to>
                                        <p:strVal val="visible"/>
                                      </p:to>
                                    </p:set>
                                    <p:anim calcmode="lin" valueType="num">
                                      <p:cBhvr additive="base">
                                        <p:cTn id="41" dur="500" fill="hold"/>
                                        <p:tgtEl>
                                          <p:spTgt spid="461">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6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 grpId="0" build="p"/>
      <p:bldP spid="463" grpId="0" build="p"/>
      <p:bldP spid="465" grpId="0" build="p"/>
      <p:bldP spid="46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F23D-440D-EAD0-96D2-57075342EA06}"/>
              </a:ext>
            </a:extLst>
          </p:cNvPr>
          <p:cNvSpPr>
            <a:spLocks noGrp="1"/>
          </p:cNvSpPr>
          <p:nvPr>
            <p:ph type="title"/>
          </p:nvPr>
        </p:nvSpPr>
        <p:spPr>
          <a:xfrm>
            <a:off x="920415" y="2395745"/>
            <a:ext cx="7714800" cy="578100"/>
          </a:xfrm>
        </p:spPr>
        <p:txBody>
          <a:bodyPr/>
          <a:lstStyle/>
          <a:p>
            <a:r>
              <a:rPr lang="en-US" sz="4800" dirty="0"/>
              <a:t>System Overview</a:t>
            </a:r>
          </a:p>
        </p:txBody>
      </p:sp>
      <p:sp>
        <p:nvSpPr>
          <p:cNvPr id="12" name="TextBox 11">
            <a:extLst>
              <a:ext uri="{FF2B5EF4-FFF2-40B4-BE49-F238E27FC236}">
                <a16:creationId xmlns:a16="http://schemas.microsoft.com/office/drawing/2014/main" id="{6F0F8505-30CD-32DC-CBD5-BAE34286880A}"/>
              </a:ext>
            </a:extLst>
          </p:cNvPr>
          <p:cNvSpPr txBox="1"/>
          <p:nvPr/>
        </p:nvSpPr>
        <p:spPr>
          <a:xfrm>
            <a:off x="920415" y="1558170"/>
            <a:ext cx="1213185" cy="923330"/>
          </a:xfrm>
          <a:prstGeom prst="rect">
            <a:avLst/>
          </a:prstGeom>
          <a:noFill/>
        </p:spPr>
        <p:txBody>
          <a:bodyPr wrap="square" rtlCol="0">
            <a:spAutoFit/>
          </a:bodyPr>
          <a:lstStyle/>
          <a:p>
            <a:r>
              <a:rPr lang="en-US" sz="5400" b="1" dirty="0">
                <a:solidFill>
                  <a:schemeClr val="tx1"/>
                </a:solidFill>
              </a:rPr>
              <a:t>02</a:t>
            </a:r>
            <a:endParaRPr lang="en-US" sz="4100" b="1" dirty="0">
              <a:solidFill>
                <a:schemeClr val="tx1"/>
              </a:solidFill>
            </a:endParaRPr>
          </a:p>
        </p:txBody>
      </p:sp>
    </p:spTree>
    <p:extLst>
      <p:ext uri="{BB962C8B-B14F-4D97-AF65-F5344CB8AC3E}">
        <p14:creationId xmlns:p14="http://schemas.microsoft.com/office/powerpoint/2010/main" val="2165880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9"/>
          <p:cNvSpPr txBox="1">
            <a:spLocks noGrp="1"/>
          </p:cNvSpPr>
          <p:nvPr>
            <p:ph type="title"/>
          </p:nvPr>
        </p:nvSpPr>
        <p:spPr>
          <a:xfrm>
            <a:off x="714675" y="521225"/>
            <a:ext cx="7714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System</a:t>
            </a:r>
            <a:endParaRPr dirty="0"/>
          </a:p>
        </p:txBody>
      </p:sp>
      <p:sp>
        <p:nvSpPr>
          <p:cNvPr id="553" name="Google Shape;553;p49"/>
          <p:cNvSpPr txBox="1">
            <a:spLocks noGrp="1"/>
          </p:cNvSpPr>
          <p:nvPr>
            <p:ph type="subTitle" idx="1"/>
          </p:nvPr>
        </p:nvSpPr>
        <p:spPr>
          <a:xfrm>
            <a:off x="950500" y="2419925"/>
            <a:ext cx="22434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 Models</a:t>
            </a:r>
            <a:endParaRPr dirty="0"/>
          </a:p>
        </p:txBody>
      </p:sp>
      <p:sp>
        <p:nvSpPr>
          <p:cNvPr id="555" name="Google Shape;555;p49"/>
          <p:cNvSpPr txBox="1">
            <a:spLocks noGrp="1"/>
          </p:cNvSpPr>
          <p:nvPr>
            <p:ph type="subTitle" idx="3"/>
          </p:nvPr>
        </p:nvSpPr>
        <p:spPr>
          <a:xfrm>
            <a:off x="3203428" y="2424111"/>
            <a:ext cx="2243400" cy="4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Embedded linux</a:t>
            </a:r>
            <a:endParaRPr dirty="0"/>
          </a:p>
        </p:txBody>
      </p:sp>
      <p:sp>
        <p:nvSpPr>
          <p:cNvPr id="557" name="Google Shape;557;p49"/>
          <p:cNvSpPr txBox="1">
            <a:spLocks noGrp="1"/>
          </p:cNvSpPr>
          <p:nvPr>
            <p:ph type="subTitle" idx="5"/>
          </p:nvPr>
        </p:nvSpPr>
        <p:spPr>
          <a:xfrm>
            <a:off x="5758877" y="2365666"/>
            <a:ext cx="2941504" cy="51861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Embedded BareMetal</a:t>
            </a:r>
            <a:endParaRPr dirty="0"/>
          </a:p>
        </p:txBody>
      </p:sp>
      <p:sp>
        <p:nvSpPr>
          <p:cNvPr id="578" name="Google Shape;578;p49"/>
          <p:cNvSpPr/>
          <p:nvPr/>
        </p:nvSpPr>
        <p:spPr>
          <a:xfrm rot="10800000">
            <a:off x="1073" y="3941625"/>
            <a:ext cx="9143941" cy="416176"/>
          </a:xfrm>
          <a:custGeom>
            <a:avLst/>
            <a:gdLst/>
            <a:ahLst/>
            <a:cxnLst/>
            <a:rect l="l" t="t" r="r" b="b"/>
            <a:pathLst>
              <a:path w="52272" h="2379" fill="none" extrusionOk="0">
                <a:moveTo>
                  <a:pt x="0" y="1"/>
                </a:moveTo>
                <a:lnTo>
                  <a:pt x="23309" y="1"/>
                </a:lnTo>
                <a:lnTo>
                  <a:pt x="25683" y="2378"/>
                </a:lnTo>
                <a:lnTo>
                  <a:pt x="52272" y="2378"/>
                </a:lnTo>
              </a:path>
            </a:pathLst>
          </a:custGeom>
          <a:noFill/>
          <a:ln w="9525" cap="flat" cmpd="sng">
            <a:solidFill>
              <a:schemeClr val="lt2"/>
            </a:solidFill>
            <a:prstDash val="solid"/>
            <a:miter lim="409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computer chip with a penguin on it&#10;&#10;Description automatically generated">
            <a:extLst>
              <a:ext uri="{FF2B5EF4-FFF2-40B4-BE49-F238E27FC236}">
                <a16:creationId xmlns:a16="http://schemas.microsoft.com/office/drawing/2014/main" id="{32937B66-2822-1604-330A-6002B38F2E4C}"/>
              </a:ext>
            </a:extLst>
          </p:cNvPr>
          <p:cNvPicPr>
            <a:picLocks noChangeAspect="1"/>
          </p:cNvPicPr>
          <p:nvPr/>
        </p:nvPicPr>
        <p:blipFill>
          <a:blip r:embed="rId3"/>
          <a:stretch>
            <a:fillRect/>
          </a:stretch>
        </p:blipFill>
        <p:spPr>
          <a:xfrm>
            <a:off x="3193900" y="1623436"/>
            <a:ext cx="909968" cy="727974"/>
          </a:xfrm>
          <a:prstGeom prst="rect">
            <a:avLst/>
          </a:prstGeom>
        </p:spPr>
      </p:pic>
      <p:pic>
        <p:nvPicPr>
          <p:cNvPr id="5" name="Picture 4" descr="A blue square with grey lines and dots&#10;&#10;Description automatically generated">
            <a:extLst>
              <a:ext uri="{FF2B5EF4-FFF2-40B4-BE49-F238E27FC236}">
                <a16:creationId xmlns:a16="http://schemas.microsoft.com/office/drawing/2014/main" id="{05BC129F-1093-4347-F558-0626DE6EEF03}"/>
              </a:ext>
            </a:extLst>
          </p:cNvPr>
          <p:cNvPicPr>
            <a:picLocks noChangeAspect="1"/>
          </p:cNvPicPr>
          <p:nvPr/>
        </p:nvPicPr>
        <p:blipFill>
          <a:blip r:embed="rId4"/>
          <a:stretch>
            <a:fillRect/>
          </a:stretch>
        </p:blipFill>
        <p:spPr>
          <a:xfrm>
            <a:off x="5758877" y="1576022"/>
            <a:ext cx="846593" cy="677274"/>
          </a:xfrm>
          <a:prstGeom prst="rect">
            <a:avLst/>
          </a:prstGeom>
        </p:spPr>
      </p:pic>
      <p:pic>
        <p:nvPicPr>
          <p:cNvPr id="7" name="Picture 6" descr="A black and white logo&#10;&#10;Description automatically generated">
            <a:extLst>
              <a:ext uri="{FF2B5EF4-FFF2-40B4-BE49-F238E27FC236}">
                <a16:creationId xmlns:a16="http://schemas.microsoft.com/office/drawing/2014/main" id="{1AEBC3F7-CAFE-6519-53C2-6FDC3A02C842}"/>
              </a:ext>
            </a:extLst>
          </p:cNvPr>
          <p:cNvPicPr>
            <a:picLocks noChangeAspect="1"/>
          </p:cNvPicPr>
          <p:nvPr/>
        </p:nvPicPr>
        <p:blipFill>
          <a:blip r:embed="rId5"/>
          <a:stretch>
            <a:fillRect/>
          </a:stretch>
        </p:blipFill>
        <p:spPr>
          <a:xfrm>
            <a:off x="950500" y="1635584"/>
            <a:ext cx="879598" cy="7036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553">
                                            <p:txEl>
                                              <p:pRg st="0" end="0"/>
                                            </p:txEl>
                                          </p:spTgt>
                                        </p:tgtEl>
                                        <p:attrNameLst>
                                          <p:attrName>style.visibility</p:attrName>
                                        </p:attrNameLst>
                                      </p:cBhvr>
                                      <p:to>
                                        <p:strVal val="visible"/>
                                      </p:to>
                                    </p:set>
                                    <p:anim calcmode="lin" valueType="num">
                                      <p:cBhvr>
                                        <p:cTn id="13" dur="1000" fill="hold"/>
                                        <p:tgtEl>
                                          <p:spTgt spid="553">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553">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553">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55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par>
                                <p:cTn id="25" presetID="31" presetClass="entr" presetSubtype="0" fill="hold" grpId="0" nodeType="withEffect">
                                  <p:stCondLst>
                                    <p:cond delay="0"/>
                                  </p:stCondLst>
                                  <p:childTnLst>
                                    <p:set>
                                      <p:cBhvr>
                                        <p:cTn id="26" dur="1" fill="hold">
                                          <p:stCondLst>
                                            <p:cond delay="0"/>
                                          </p:stCondLst>
                                        </p:cTn>
                                        <p:tgtEl>
                                          <p:spTgt spid="555">
                                            <p:txEl>
                                              <p:pRg st="0" end="0"/>
                                            </p:txEl>
                                          </p:spTgt>
                                        </p:tgtEl>
                                        <p:attrNameLst>
                                          <p:attrName>style.visibility</p:attrName>
                                        </p:attrNameLst>
                                      </p:cBhvr>
                                      <p:to>
                                        <p:strVal val="visible"/>
                                      </p:to>
                                    </p:set>
                                    <p:anim calcmode="lin" valueType="num">
                                      <p:cBhvr>
                                        <p:cTn id="27" dur="1000" fill="hold"/>
                                        <p:tgtEl>
                                          <p:spTgt spid="555">
                                            <p:txEl>
                                              <p:pRg st="0" end="0"/>
                                            </p:txEl>
                                          </p:spTgt>
                                        </p:tgtEl>
                                        <p:attrNameLst>
                                          <p:attrName>ppt_w</p:attrName>
                                        </p:attrNameLst>
                                      </p:cBhvr>
                                      <p:tavLst>
                                        <p:tav tm="0">
                                          <p:val>
                                            <p:fltVal val="0"/>
                                          </p:val>
                                        </p:tav>
                                        <p:tav tm="100000">
                                          <p:val>
                                            <p:strVal val="#ppt_w"/>
                                          </p:val>
                                        </p:tav>
                                      </p:tavLst>
                                    </p:anim>
                                    <p:anim calcmode="lin" valueType="num">
                                      <p:cBhvr>
                                        <p:cTn id="28" dur="1000" fill="hold"/>
                                        <p:tgtEl>
                                          <p:spTgt spid="555">
                                            <p:txEl>
                                              <p:pRg st="0" end="0"/>
                                            </p:txEl>
                                          </p:spTgt>
                                        </p:tgtEl>
                                        <p:attrNameLst>
                                          <p:attrName>ppt_h</p:attrName>
                                        </p:attrNameLst>
                                      </p:cBhvr>
                                      <p:tavLst>
                                        <p:tav tm="0">
                                          <p:val>
                                            <p:fltVal val="0"/>
                                          </p:val>
                                        </p:tav>
                                        <p:tav tm="100000">
                                          <p:val>
                                            <p:strVal val="#ppt_h"/>
                                          </p:val>
                                        </p:tav>
                                      </p:tavLst>
                                    </p:anim>
                                    <p:anim calcmode="lin" valueType="num">
                                      <p:cBhvr>
                                        <p:cTn id="29" dur="1000" fill="hold"/>
                                        <p:tgtEl>
                                          <p:spTgt spid="555">
                                            <p:txEl>
                                              <p:pRg st="0" end="0"/>
                                            </p:txEl>
                                          </p:spTgt>
                                        </p:tgtEl>
                                        <p:attrNameLst>
                                          <p:attrName>style.rotation</p:attrName>
                                        </p:attrNameLst>
                                      </p:cBhvr>
                                      <p:tavLst>
                                        <p:tav tm="0">
                                          <p:val>
                                            <p:fltVal val="90"/>
                                          </p:val>
                                        </p:tav>
                                        <p:tav tm="100000">
                                          <p:val>
                                            <p:fltVal val="0"/>
                                          </p:val>
                                        </p:tav>
                                      </p:tavLst>
                                    </p:anim>
                                    <p:animEffect transition="in" filter="fade">
                                      <p:cBhvr>
                                        <p:cTn id="30" dur="1000"/>
                                        <p:tgtEl>
                                          <p:spTgt spid="555">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1000" fill="hold"/>
                                        <p:tgtEl>
                                          <p:spTgt spid="5"/>
                                        </p:tgtEl>
                                        <p:attrNameLst>
                                          <p:attrName>ppt_w</p:attrName>
                                        </p:attrNameLst>
                                      </p:cBhvr>
                                      <p:tavLst>
                                        <p:tav tm="0">
                                          <p:val>
                                            <p:fltVal val="0"/>
                                          </p:val>
                                        </p:tav>
                                        <p:tav tm="100000">
                                          <p:val>
                                            <p:strVal val="#ppt_w"/>
                                          </p:val>
                                        </p:tav>
                                      </p:tavLst>
                                    </p:anim>
                                    <p:anim calcmode="lin" valueType="num">
                                      <p:cBhvr>
                                        <p:cTn id="36" dur="1000" fill="hold"/>
                                        <p:tgtEl>
                                          <p:spTgt spid="5"/>
                                        </p:tgtEl>
                                        <p:attrNameLst>
                                          <p:attrName>ppt_h</p:attrName>
                                        </p:attrNameLst>
                                      </p:cBhvr>
                                      <p:tavLst>
                                        <p:tav tm="0">
                                          <p:val>
                                            <p:fltVal val="0"/>
                                          </p:val>
                                        </p:tav>
                                        <p:tav tm="100000">
                                          <p:val>
                                            <p:strVal val="#ppt_h"/>
                                          </p:val>
                                        </p:tav>
                                      </p:tavLst>
                                    </p:anim>
                                    <p:anim calcmode="lin" valueType="num">
                                      <p:cBhvr>
                                        <p:cTn id="37" dur="1000" fill="hold"/>
                                        <p:tgtEl>
                                          <p:spTgt spid="5"/>
                                        </p:tgtEl>
                                        <p:attrNameLst>
                                          <p:attrName>style.rotation</p:attrName>
                                        </p:attrNameLst>
                                      </p:cBhvr>
                                      <p:tavLst>
                                        <p:tav tm="0">
                                          <p:val>
                                            <p:fltVal val="90"/>
                                          </p:val>
                                        </p:tav>
                                        <p:tav tm="100000">
                                          <p:val>
                                            <p:fltVal val="0"/>
                                          </p:val>
                                        </p:tav>
                                      </p:tavLst>
                                    </p:anim>
                                    <p:animEffect transition="in" filter="fade">
                                      <p:cBhvr>
                                        <p:cTn id="38" dur="1000"/>
                                        <p:tgtEl>
                                          <p:spTgt spid="5"/>
                                        </p:tgtEl>
                                      </p:cBhvr>
                                    </p:animEffect>
                                  </p:childTnLst>
                                </p:cTn>
                              </p:par>
                              <p:par>
                                <p:cTn id="39" presetID="31" presetClass="entr" presetSubtype="0" fill="hold" grpId="0" nodeType="withEffect">
                                  <p:stCondLst>
                                    <p:cond delay="0"/>
                                  </p:stCondLst>
                                  <p:childTnLst>
                                    <p:set>
                                      <p:cBhvr>
                                        <p:cTn id="40" dur="1" fill="hold">
                                          <p:stCondLst>
                                            <p:cond delay="0"/>
                                          </p:stCondLst>
                                        </p:cTn>
                                        <p:tgtEl>
                                          <p:spTgt spid="557">
                                            <p:txEl>
                                              <p:pRg st="0" end="0"/>
                                            </p:txEl>
                                          </p:spTgt>
                                        </p:tgtEl>
                                        <p:attrNameLst>
                                          <p:attrName>style.visibility</p:attrName>
                                        </p:attrNameLst>
                                      </p:cBhvr>
                                      <p:to>
                                        <p:strVal val="visible"/>
                                      </p:to>
                                    </p:set>
                                    <p:anim calcmode="lin" valueType="num">
                                      <p:cBhvr>
                                        <p:cTn id="41" dur="1000" fill="hold"/>
                                        <p:tgtEl>
                                          <p:spTgt spid="557">
                                            <p:txEl>
                                              <p:pRg st="0" end="0"/>
                                            </p:txEl>
                                          </p:spTgt>
                                        </p:tgtEl>
                                        <p:attrNameLst>
                                          <p:attrName>ppt_w</p:attrName>
                                        </p:attrNameLst>
                                      </p:cBhvr>
                                      <p:tavLst>
                                        <p:tav tm="0">
                                          <p:val>
                                            <p:fltVal val="0"/>
                                          </p:val>
                                        </p:tav>
                                        <p:tav tm="100000">
                                          <p:val>
                                            <p:strVal val="#ppt_w"/>
                                          </p:val>
                                        </p:tav>
                                      </p:tavLst>
                                    </p:anim>
                                    <p:anim calcmode="lin" valueType="num">
                                      <p:cBhvr>
                                        <p:cTn id="42" dur="1000" fill="hold"/>
                                        <p:tgtEl>
                                          <p:spTgt spid="557">
                                            <p:txEl>
                                              <p:pRg st="0" end="0"/>
                                            </p:txEl>
                                          </p:spTgt>
                                        </p:tgtEl>
                                        <p:attrNameLst>
                                          <p:attrName>ppt_h</p:attrName>
                                        </p:attrNameLst>
                                      </p:cBhvr>
                                      <p:tavLst>
                                        <p:tav tm="0">
                                          <p:val>
                                            <p:fltVal val="0"/>
                                          </p:val>
                                        </p:tav>
                                        <p:tav tm="100000">
                                          <p:val>
                                            <p:strVal val="#ppt_h"/>
                                          </p:val>
                                        </p:tav>
                                      </p:tavLst>
                                    </p:anim>
                                    <p:anim calcmode="lin" valueType="num">
                                      <p:cBhvr>
                                        <p:cTn id="43" dur="1000" fill="hold"/>
                                        <p:tgtEl>
                                          <p:spTgt spid="557">
                                            <p:txEl>
                                              <p:pRg st="0" end="0"/>
                                            </p:txEl>
                                          </p:spTgt>
                                        </p:tgtEl>
                                        <p:attrNameLst>
                                          <p:attrName>style.rotation</p:attrName>
                                        </p:attrNameLst>
                                      </p:cBhvr>
                                      <p:tavLst>
                                        <p:tav tm="0">
                                          <p:val>
                                            <p:fltVal val="90"/>
                                          </p:val>
                                        </p:tav>
                                        <p:tav tm="100000">
                                          <p:val>
                                            <p:fltVal val="0"/>
                                          </p:val>
                                        </p:tav>
                                      </p:tavLst>
                                    </p:anim>
                                    <p:animEffect transition="in" filter="fade">
                                      <p:cBhvr>
                                        <p:cTn id="44" dur="1000"/>
                                        <p:tgtEl>
                                          <p:spTgt spid="5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 grpId="0" build="p"/>
      <p:bldP spid="555" grpId="0" build="p"/>
      <p:bldP spid="557" grpId="0" build="p"/>
    </p:bldLst>
  </p:timing>
</p:sld>
</file>

<file path=ppt/theme/theme1.xml><?xml version="1.0" encoding="utf-8"?>
<a:theme xmlns:a="http://schemas.openxmlformats.org/drawingml/2006/main" name="Automotive Industry Consulting by Slidesgo">
  <a:themeElements>
    <a:clrScheme name="Simple Light">
      <a:dk1>
        <a:srgbClr val="FFFFFF"/>
      </a:dk1>
      <a:lt1>
        <a:srgbClr val="12151A"/>
      </a:lt1>
      <a:dk2>
        <a:srgbClr val="242933"/>
      </a:dk2>
      <a:lt2>
        <a:srgbClr val="CCD4DB"/>
      </a:lt2>
      <a:accent1>
        <a:srgbClr val="8B939C"/>
      </a:accent1>
      <a:accent2>
        <a:srgbClr val="ABB3B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e12be34-f91a-4d12-9216-4d27a3518a1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1EE5D7EE43A30449C7F96CDC202CA76" ma:contentTypeVersion="13" ma:contentTypeDescription="Create a new document." ma:contentTypeScope="" ma:versionID="0049cca2b09c336e57507bc981fd2f7f">
  <xsd:schema xmlns:xsd="http://www.w3.org/2001/XMLSchema" xmlns:xs="http://www.w3.org/2001/XMLSchema" xmlns:p="http://schemas.microsoft.com/office/2006/metadata/properties" xmlns:ns3="7f013153-f154-4278-a40c-89f0eb43e75d" xmlns:ns4="0e12be34-f91a-4d12-9216-4d27a3518a14" targetNamespace="http://schemas.microsoft.com/office/2006/metadata/properties" ma:root="true" ma:fieldsID="f7bb6e72f865b97fb4ed1c5b480c0aad" ns3:_="" ns4:_="">
    <xsd:import namespace="7f013153-f154-4278-a40c-89f0eb43e75d"/>
    <xsd:import namespace="0e12be34-f91a-4d12-9216-4d27a3518a1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SearchProperties" minOccurs="0"/>
                <xsd:element ref="ns4:MediaServiceObjectDetectorVersions" minOccurs="0"/>
                <xsd:element ref="ns4:_activity" minOccurs="0"/>
                <xsd:element ref="ns4:MediaServiceDateTaken" minOccurs="0"/>
                <xsd:element ref="ns4:MediaServiceSystemTags" minOccurs="0"/>
                <xsd:element ref="ns4:MediaServiceGenerationTime" minOccurs="0"/>
                <xsd:element ref="ns4:MediaServiceEventHashCode"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f013153-f154-4278-a40c-89f0eb43e75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12be34-f91a-4d12-9216-4d27a3518a1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E8790E-E51A-4F97-9577-DC50175C10DE}">
  <ds:schemaRefs>
    <ds:schemaRef ds:uri="http://schemas.microsoft.com/sharepoint/v3/contenttype/forms"/>
  </ds:schemaRefs>
</ds:datastoreItem>
</file>

<file path=customXml/itemProps2.xml><?xml version="1.0" encoding="utf-8"?>
<ds:datastoreItem xmlns:ds="http://schemas.openxmlformats.org/officeDocument/2006/customXml" ds:itemID="{A50E27BD-49BD-4D27-B25B-5A70C556BF3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0e12be34-f91a-4d12-9216-4d27a3518a14"/>
    <ds:schemaRef ds:uri="7f013153-f154-4278-a40c-89f0eb43e75d"/>
    <ds:schemaRef ds:uri="http://www.w3.org/XML/1998/namespace"/>
    <ds:schemaRef ds:uri="http://purl.org/dc/dcmitype/"/>
  </ds:schemaRefs>
</ds:datastoreItem>
</file>

<file path=customXml/itemProps3.xml><?xml version="1.0" encoding="utf-8"?>
<ds:datastoreItem xmlns:ds="http://schemas.openxmlformats.org/officeDocument/2006/customXml" ds:itemID="{26A1F282-0E12-4F31-AF5D-70B201ED4C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f013153-f154-4278-a40c-89f0eb43e75d"/>
    <ds:schemaRef ds:uri="0e12be34-f91a-4d12-9216-4d27a3518a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217</TotalTime>
  <Words>1671</Words>
  <Application>Microsoft Office PowerPoint</Application>
  <PresentationFormat>On-screen Show (16:9)</PresentationFormat>
  <Paragraphs>320</Paragraphs>
  <Slides>49</Slides>
  <Notes>40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Aptos</vt:lpstr>
      <vt:lpstr>Arial</vt:lpstr>
      <vt:lpstr>Roboto</vt:lpstr>
      <vt:lpstr>Calibri</vt:lpstr>
      <vt:lpstr>Poppins</vt:lpstr>
      <vt:lpstr>DM Sans</vt:lpstr>
      <vt:lpstr>Google Sans</vt:lpstr>
      <vt:lpstr>Wingdings</vt:lpstr>
      <vt:lpstr>var(--jp-code-font-family)</vt:lpstr>
      <vt:lpstr>Cambay</vt:lpstr>
      <vt:lpstr>Calibri Light</vt:lpstr>
      <vt:lpstr>Automotive Industry Consulting by Slidesgo</vt:lpstr>
      <vt:lpstr>ADAS: Powered Driver Monitoring And Enhanced Child Safety in vehicles</vt:lpstr>
      <vt:lpstr>Table of contents</vt:lpstr>
      <vt:lpstr>Problem &amp; Challenges</vt:lpstr>
      <vt:lpstr>PowerPoint Presentation</vt:lpstr>
      <vt:lpstr>PowerPoint Presentation</vt:lpstr>
      <vt:lpstr>PowerPoint Presentation</vt:lpstr>
      <vt:lpstr>Challenges</vt:lpstr>
      <vt:lpstr>System Overview</vt:lpstr>
      <vt:lpstr>Our System</vt:lpstr>
      <vt:lpstr>PowerPoint Presentation</vt:lpstr>
      <vt:lpstr>Driver Mentoring  System</vt:lpstr>
      <vt:lpstr>Driver Monitoring System</vt:lpstr>
      <vt:lpstr>PowerPoint Presentation</vt:lpstr>
      <vt:lpstr>Data Collection</vt:lpstr>
      <vt:lpstr>Data Split</vt:lpstr>
      <vt:lpstr>PowerPoint Presentation</vt:lpstr>
      <vt:lpstr>Evaluation Metrics </vt:lpstr>
      <vt:lpstr>Real-time testing results under different  conditions</vt:lpstr>
      <vt:lpstr>Child Detection </vt:lpstr>
      <vt:lpstr>Step-by-step explanation of how the child detection system was implemented.</vt:lpstr>
      <vt:lpstr>Data Collection</vt:lpstr>
      <vt:lpstr>Samples from the data</vt:lpstr>
      <vt:lpstr>Data Split</vt:lpstr>
      <vt:lpstr>DATA Augmentation   X 3</vt:lpstr>
      <vt:lpstr>Evaluation Metrics </vt:lpstr>
      <vt:lpstr>Real-time testing results under different  conditions</vt:lpstr>
      <vt:lpstr>Real-time testing results under different  conditions</vt:lpstr>
      <vt:lpstr>Embedded Linux</vt:lpstr>
      <vt:lpstr>Roles of the Head unit</vt:lpstr>
      <vt:lpstr>Why embedded Linux</vt:lpstr>
      <vt:lpstr>Dashboard</vt:lpstr>
      <vt:lpstr>Communicating with ECUs </vt:lpstr>
      <vt:lpstr>ECUs</vt:lpstr>
      <vt:lpstr>Bare Metal Programming</vt:lpstr>
      <vt:lpstr>UART  </vt:lpstr>
      <vt:lpstr>GPS  </vt:lpstr>
      <vt:lpstr>GPS  </vt:lpstr>
      <vt:lpstr>GSM  </vt:lpstr>
      <vt:lpstr>GSM  </vt:lpstr>
      <vt:lpstr>PowerPoint Presentation</vt:lpstr>
      <vt:lpstr>Why Stm32f103c6</vt:lpstr>
      <vt:lpstr>In-Vehicle Networks (IVNs)</vt:lpstr>
      <vt:lpstr>Cables stretch over a mile</vt:lpstr>
      <vt:lpstr>PowerPoint Presentation</vt:lpstr>
      <vt:lpstr>PowerPoint Presentation</vt:lpstr>
      <vt:lpstr>Why CAN bus </vt:lpstr>
      <vt:lpstr>PowerPoint Presentation</vt:lpstr>
      <vt:lpstr>Our team</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ADAS: Powered Driver Monitoring And Enhanced Child Safety in vehicles</dc:title>
  <dc:creator>ascom</dc:creator>
  <cp:lastModifiedBy>ascom</cp:lastModifiedBy>
  <cp:revision>6</cp:revision>
  <dcterms:modified xsi:type="dcterms:W3CDTF">2024-10-14T14:09:08Z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0x01010051EE5D7EE43A30449C7F96CDC202CA76</vt:lpwstr>
  </property>
</Properties>
</file>